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66" r:id="rId4"/>
    <p:sldId id="264" r:id="rId5"/>
    <p:sldId id="267" r:id="rId6"/>
    <p:sldId id="265" r:id="rId7"/>
    <p:sldId id="275" r:id="rId8"/>
    <p:sldId id="277" r:id="rId9"/>
    <p:sldId id="279" r:id="rId10"/>
    <p:sldId id="276" r:id="rId11"/>
    <p:sldId id="280" r:id="rId12"/>
    <p:sldId id="281" r:id="rId13"/>
    <p:sldId id="282" r:id="rId14"/>
    <p:sldId id="283"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3658F-EA7D-4CF1-8627-A311FBA55173}" v="3354" dt="2021-01-07T16:56:54.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7" d="100"/>
          <a:sy n="57" d="100"/>
        </p:scale>
        <p:origin x="96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ganathan, Raghav Krishna  (Student)" userId="37cd1483-d53b-45de-b500-04bda04e658d" providerId="ADAL" clId="{57C3658F-EA7D-4CF1-8627-A311FBA55173}"/>
    <pc:docChg chg="undo custSel addSld delSld modSld sldOrd">
      <pc:chgData name="Ranganathan, Raghav Krishna  (Student)" userId="37cd1483-d53b-45de-b500-04bda04e658d" providerId="ADAL" clId="{57C3658F-EA7D-4CF1-8627-A311FBA55173}" dt="2021-01-07T16:56:54.077" v="5005" actId="20577"/>
      <pc:docMkLst>
        <pc:docMk/>
      </pc:docMkLst>
      <pc:sldChg chg="del">
        <pc:chgData name="Ranganathan, Raghav Krishna  (Student)" userId="37cd1483-d53b-45de-b500-04bda04e658d" providerId="ADAL" clId="{57C3658F-EA7D-4CF1-8627-A311FBA55173}" dt="2021-01-07T16:37:11.094" v="4843" actId="2696"/>
        <pc:sldMkLst>
          <pc:docMk/>
          <pc:sldMk cId="841539475" sldId="259"/>
        </pc:sldMkLst>
      </pc:sldChg>
      <pc:sldChg chg="del">
        <pc:chgData name="Ranganathan, Raghav Krishna  (Student)" userId="37cd1483-d53b-45de-b500-04bda04e658d" providerId="ADAL" clId="{57C3658F-EA7D-4CF1-8627-A311FBA55173}" dt="2021-01-07T16:37:31.938" v="4867" actId="2696"/>
        <pc:sldMkLst>
          <pc:docMk/>
          <pc:sldMk cId="2648195376" sldId="260"/>
        </pc:sldMkLst>
      </pc:sldChg>
      <pc:sldChg chg="delSp modSp add del">
        <pc:chgData name="Ranganathan, Raghav Krishna  (Student)" userId="37cd1483-d53b-45de-b500-04bda04e658d" providerId="ADAL" clId="{57C3658F-EA7D-4CF1-8627-A311FBA55173}" dt="2021-01-07T16:37:09.777" v="4842" actId="2696"/>
        <pc:sldMkLst>
          <pc:docMk/>
          <pc:sldMk cId="2267474088" sldId="261"/>
        </pc:sldMkLst>
        <pc:spChg chg="del mod">
          <ac:chgData name="Ranganathan, Raghav Krishna  (Student)" userId="37cd1483-d53b-45de-b500-04bda04e658d" providerId="ADAL" clId="{57C3658F-EA7D-4CF1-8627-A311FBA55173}" dt="2020-12-22T03:09:53.940" v="9" actId="478"/>
          <ac:spMkLst>
            <pc:docMk/>
            <pc:sldMk cId="2267474088" sldId="261"/>
            <ac:spMk id="2" creationId="{F80BFFEF-3F2F-4301-973D-5236A14D76D9}"/>
          </ac:spMkLst>
        </pc:spChg>
        <pc:spChg chg="del">
          <ac:chgData name="Ranganathan, Raghav Krishna  (Student)" userId="37cd1483-d53b-45de-b500-04bda04e658d" providerId="ADAL" clId="{57C3658F-EA7D-4CF1-8627-A311FBA55173}" dt="2020-12-22T03:09:55.980" v="10" actId="478"/>
          <ac:spMkLst>
            <pc:docMk/>
            <pc:sldMk cId="2267474088" sldId="261"/>
            <ac:spMk id="3" creationId="{25373B5A-5CD3-4AC0-A5A0-7E9EC56AB9B4}"/>
          </ac:spMkLst>
        </pc:spChg>
      </pc:sldChg>
      <pc:sldChg chg="addSp delSp modSp add del">
        <pc:chgData name="Ranganathan, Raghav Krishna  (Student)" userId="37cd1483-d53b-45de-b500-04bda04e658d" providerId="ADAL" clId="{57C3658F-EA7D-4CF1-8627-A311FBA55173}" dt="2020-12-22T03:09:42.571" v="5"/>
        <pc:sldMkLst>
          <pc:docMk/>
          <pc:sldMk cId="2451561508" sldId="261"/>
        </pc:sldMkLst>
        <pc:spChg chg="mod">
          <ac:chgData name="Ranganathan, Raghav Krishna  (Student)" userId="37cd1483-d53b-45de-b500-04bda04e658d" providerId="ADAL" clId="{57C3658F-EA7D-4CF1-8627-A311FBA55173}" dt="2020-12-22T03:09:41.608" v="3" actId="14100"/>
          <ac:spMkLst>
            <pc:docMk/>
            <pc:sldMk cId="2451561508" sldId="261"/>
            <ac:spMk id="2" creationId="{7519C2C1-C11B-452D-A060-6206AF78A4B9}"/>
          </ac:spMkLst>
        </pc:spChg>
        <pc:spChg chg="add del">
          <ac:chgData name="Ranganathan, Raghav Krishna  (Student)" userId="37cd1483-d53b-45de-b500-04bda04e658d" providerId="ADAL" clId="{57C3658F-EA7D-4CF1-8627-A311FBA55173}" dt="2020-12-22T03:09:41.870" v="4" actId="478"/>
          <ac:spMkLst>
            <pc:docMk/>
            <pc:sldMk cId="2451561508" sldId="261"/>
            <ac:spMk id="3" creationId="{0F3F8EB1-9337-49B7-AF6E-808258DC6F41}"/>
          </ac:spMkLst>
        </pc:spChg>
      </pc:sldChg>
      <pc:sldChg chg="addSp delSp modSp add modAnim">
        <pc:chgData name="Ranganathan, Raghav Krishna  (Student)" userId="37cd1483-d53b-45de-b500-04bda04e658d" providerId="ADAL" clId="{57C3658F-EA7D-4CF1-8627-A311FBA55173}" dt="2020-12-28T18:22:43.229" v="2047" actId="478"/>
        <pc:sldMkLst>
          <pc:docMk/>
          <pc:sldMk cId="1333007161" sldId="264"/>
        </pc:sldMkLst>
        <pc:spChg chg="mod">
          <ac:chgData name="Ranganathan, Raghav Krishna  (Student)" userId="37cd1483-d53b-45de-b500-04bda04e658d" providerId="ADAL" clId="{57C3658F-EA7D-4CF1-8627-A311FBA55173}" dt="2020-12-22T03:10:58.137" v="47" actId="20577"/>
          <ac:spMkLst>
            <pc:docMk/>
            <pc:sldMk cId="1333007161" sldId="264"/>
            <ac:spMk id="2" creationId="{D53FB26C-9B36-46D8-8BDB-03C62D96EDDA}"/>
          </ac:spMkLst>
        </pc:spChg>
        <pc:spChg chg="mod">
          <ac:chgData name="Ranganathan, Raghav Krishna  (Student)" userId="37cd1483-d53b-45de-b500-04bda04e658d" providerId="ADAL" clId="{57C3658F-EA7D-4CF1-8627-A311FBA55173}" dt="2020-12-28T17:56:13.253" v="1485" actId="1076"/>
          <ac:spMkLst>
            <pc:docMk/>
            <pc:sldMk cId="1333007161" sldId="264"/>
            <ac:spMk id="3" creationId="{058C9764-4257-48FD-A9EA-707DBD42CBF9}"/>
          </ac:spMkLst>
        </pc:spChg>
        <pc:spChg chg="add del mod">
          <ac:chgData name="Ranganathan, Raghav Krishna  (Student)" userId="37cd1483-d53b-45de-b500-04bda04e658d" providerId="ADAL" clId="{57C3658F-EA7D-4CF1-8627-A311FBA55173}" dt="2020-12-28T18:22:29.408" v="2041" actId="478"/>
          <ac:spMkLst>
            <pc:docMk/>
            <pc:sldMk cId="1333007161" sldId="264"/>
            <ac:spMk id="10" creationId="{99F208E7-8358-4788-9308-277E8012E167}"/>
          </ac:spMkLst>
        </pc:spChg>
        <pc:picChg chg="add del mod">
          <ac:chgData name="Ranganathan, Raghav Krishna  (Student)" userId="37cd1483-d53b-45de-b500-04bda04e658d" providerId="ADAL" clId="{57C3658F-EA7D-4CF1-8627-A311FBA55173}" dt="2020-12-28T18:22:02.529" v="2035" actId="478"/>
          <ac:picMkLst>
            <pc:docMk/>
            <pc:sldMk cId="1333007161" sldId="264"/>
            <ac:picMk id="6" creationId="{0D8B4DB8-77B3-40B7-BB98-66C3E9377F08}"/>
          </ac:picMkLst>
        </pc:picChg>
        <pc:picChg chg="del mod">
          <ac:chgData name="Ranganathan, Raghav Krishna  (Student)" userId="37cd1483-d53b-45de-b500-04bda04e658d" providerId="ADAL" clId="{57C3658F-EA7D-4CF1-8627-A311FBA55173}" dt="2020-12-28T18:22:43.229" v="2047" actId="478"/>
          <ac:picMkLst>
            <pc:docMk/>
            <pc:sldMk cId="1333007161" sldId="264"/>
            <ac:picMk id="7" creationId="{42E70B38-7163-D144-882F-6AEF329A5BE8}"/>
          </ac:picMkLst>
        </pc:picChg>
        <pc:picChg chg="add del mod">
          <ac:chgData name="Ranganathan, Raghav Krishna  (Student)" userId="37cd1483-d53b-45de-b500-04bda04e658d" providerId="ADAL" clId="{57C3658F-EA7D-4CF1-8627-A311FBA55173}" dt="2020-12-28T18:22:39.538" v="2045" actId="478"/>
          <ac:picMkLst>
            <pc:docMk/>
            <pc:sldMk cId="1333007161" sldId="264"/>
            <ac:picMk id="9" creationId="{F852A479-FBB3-408E-83AB-7AB85237A4E2}"/>
          </ac:picMkLst>
        </pc:picChg>
      </pc:sldChg>
      <pc:sldChg chg="modSp add modAnim">
        <pc:chgData name="Ranganathan, Raghav Krishna  (Student)" userId="37cd1483-d53b-45de-b500-04bda04e658d" providerId="ADAL" clId="{57C3658F-EA7D-4CF1-8627-A311FBA55173}" dt="2021-01-07T16:47:33.380" v="4983"/>
        <pc:sldMkLst>
          <pc:docMk/>
          <pc:sldMk cId="2461209278" sldId="265"/>
        </pc:sldMkLst>
        <pc:spChg chg="mod">
          <ac:chgData name="Ranganathan, Raghav Krishna  (Student)" userId="37cd1483-d53b-45de-b500-04bda04e658d" providerId="ADAL" clId="{57C3658F-EA7D-4CF1-8627-A311FBA55173}" dt="2020-12-28T17:56:43.441" v="1490" actId="122"/>
          <ac:spMkLst>
            <pc:docMk/>
            <pc:sldMk cId="2461209278" sldId="265"/>
            <ac:spMk id="2" creationId="{D53FB26C-9B36-46D8-8BDB-03C62D96EDDA}"/>
          </ac:spMkLst>
        </pc:spChg>
        <pc:spChg chg="mod">
          <ac:chgData name="Ranganathan, Raghav Krishna  (Student)" userId="37cd1483-d53b-45de-b500-04bda04e658d" providerId="ADAL" clId="{57C3658F-EA7D-4CF1-8627-A311FBA55173}" dt="2020-12-28T18:05:16.705" v="2011" actId="5793"/>
          <ac:spMkLst>
            <pc:docMk/>
            <pc:sldMk cId="2461209278" sldId="265"/>
            <ac:spMk id="3" creationId="{058C9764-4257-48FD-A9EA-707DBD42CBF9}"/>
          </ac:spMkLst>
        </pc:spChg>
        <pc:picChg chg="mod">
          <ac:chgData name="Ranganathan, Raghav Krishna  (Student)" userId="37cd1483-d53b-45de-b500-04bda04e658d" providerId="ADAL" clId="{57C3658F-EA7D-4CF1-8627-A311FBA55173}" dt="2021-01-07T16:46:46.204" v="4980" actId="14100"/>
          <ac:picMkLst>
            <pc:docMk/>
            <pc:sldMk cId="2461209278" sldId="265"/>
            <ac:picMk id="7" creationId="{F16035C9-6584-524E-9614-E999B4C30308}"/>
          </ac:picMkLst>
        </pc:picChg>
      </pc:sldChg>
      <pc:sldChg chg="addSp delSp modSp add ord delAnim modAnim">
        <pc:chgData name="Ranganathan, Raghav Krishna  (Student)" userId="37cd1483-d53b-45de-b500-04bda04e658d" providerId="ADAL" clId="{57C3658F-EA7D-4CF1-8627-A311FBA55173}" dt="2021-01-07T16:45:21.735" v="4974" actId="14100"/>
        <pc:sldMkLst>
          <pc:docMk/>
          <pc:sldMk cId="443036134" sldId="266"/>
        </pc:sldMkLst>
        <pc:spChg chg="mod">
          <ac:chgData name="Ranganathan, Raghav Krishna  (Student)" userId="37cd1483-d53b-45de-b500-04bda04e658d" providerId="ADAL" clId="{57C3658F-EA7D-4CF1-8627-A311FBA55173}" dt="2020-12-28T03:38:41.194" v="430" actId="20577"/>
          <ac:spMkLst>
            <pc:docMk/>
            <pc:sldMk cId="443036134" sldId="266"/>
            <ac:spMk id="2" creationId="{D53FB26C-9B36-46D8-8BDB-03C62D96EDDA}"/>
          </ac:spMkLst>
        </pc:spChg>
        <pc:spChg chg="del mod">
          <ac:chgData name="Ranganathan, Raghav Krishna  (Student)" userId="37cd1483-d53b-45de-b500-04bda04e658d" providerId="ADAL" clId="{57C3658F-EA7D-4CF1-8627-A311FBA55173}" dt="2020-12-28T03:39:31.107" v="434"/>
          <ac:spMkLst>
            <pc:docMk/>
            <pc:sldMk cId="443036134" sldId="266"/>
            <ac:spMk id="3" creationId="{058C9764-4257-48FD-A9EA-707DBD42CBF9}"/>
          </ac:spMkLst>
        </pc:spChg>
        <pc:spChg chg="add mod">
          <ac:chgData name="Ranganathan, Raghav Krishna  (Student)" userId="37cd1483-d53b-45de-b500-04bda04e658d" providerId="ADAL" clId="{57C3658F-EA7D-4CF1-8627-A311FBA55173}" dt="2021-01-01T19:32:37.318" v="3853" actId="20577"/>
          <ac:spMkLst>
            <pc:docMk/>
            <pc:sldMk cId="443036134" sldId="266"/>
            <ac:spMk id="7" creationId="{1833066F-6A85-4E76-9517-3D813DA1B2A6}"/>
          </ac:spMkLst>
        </pc:spChg>
        <pc:picChg chg="add mod">
          <ac:chgData name="Ranganathan, Raghav Krishna  (Student)" userId="37cd1483-d53b-45de-b500-04bda04e658d" providerId="ADAL" clId="{57C3658F-EA7D-4CF1-8627-A311FBA55173}" dt="2020-12-28T17:55:04.548" v="1481" actId="1076"/>
          <ac:picMkLst>
            <pc:docMk/>
            <pc:sldMk cId="443036134" sldId="266"/>
            <ac:picMk id="6" creationId="{D6C84FE6-F006-414B-AFE1-9B064A7596D2}"/>
          </ac:picMkLst>
        </pc:picChg>
        <pc:picChg chg="add del">
          <ac:chgData name="Ranganathan, Raghav Krishna  (Student)" userId="37cd1483-d53b-45de-b500-04bda04e658d" providerId="ADAL" clId="{57C3658F-EA7D-4CF1-8627-A311FBA55173}" dt="2020-12-28T03:54:21.713" v="716"/>
          <ac:picMkLst>
            <pc:docMk/>
            <pc:sldMk cId="443036134" sldId="266"/>
            <ac:picMk id="8" creationId="{B5F70753-F0E4-41BD-BF6B-85A0B762EC32}"/>
          </ac:picMkLst>
        </pc:picChg>
        <pc:picChg chg="add mod">
          <ac:chgData name="Ranganathan, Raghav Krishna  (Student)" userId="37cd1483-d53b-45de-b500-04bda04e658d" providerId="ADAL" clId="{57C3658F-EA7D-4CF1-8627-A311FBA55173}" dt="2021-01-07T16:45:21.735" v="4974" actId="14100"/>
          <ac:picMkLst>
            <pc:docMk/>
            <pc:sldMk cId="443036134" sldId="266"/>
            <ac:picMk id="8" creationId="{EF85EEDA-4B56-462F-88F6-5FB00C695A67}"/>
          </ac:picMkLst>
        </pc:picChg>
        <pc:picChg chg="del">
          <ac:chgData name="Ranganathan, Raghav Krishna  (Student)" userId="37cd1483-d53b-45de-b500-04bda04e658d" providerId="ADAL" clId="{57C3658F-EA7D-4CF1-8627-A311FBA55173}" dt="2021-01-07T16:45:13.496" v="4969" actId="478"/>
          <ac:picMkLst>
            <pc:docMk/>
            <pc:sldMk cId="443036134" sldId="266"/>
            <ac:picMk id="11" creationId="{AB7A4641-4F26-E540-A95C-56DE03987F26}"/>
          </ac:picMkLst>
        </pc:picChg>
      </pc:sldChg>
      <pc:sldChg chg="add del">
        <pc:chgData name="Ranganathan, Raghav Krishna  (Student)" userId="37cd1483-d53b-45de-b500-04bda04e658d" providerId="ADAL" clId="{57C3658F-EA7D-4CF1-8627-A311FBA55173}" dt="2020-12-28T17:57:09.491" v="1492" actId="2696"/>
        <pc:sldMkLst>
          <pc:docMk/>
          <pc:sldMk cId="909429275" sldId="267"/>
        </pc:sldMkLst>
      </pc:sldChg>
      <pc:sldChg chg="addSp delSp modSp add modAnim">
        <pc:chgData name="Ranganathan, Raghav Krishna  (Student)" userId="37cd1483-d53b-45de-b500-04bda04e658d" providerId="ADAL" clId="{57C3658F-EA7D-4CF1-8627-A311FBA55173}" dt="2021-01-07T16:47:22.209" v="4981"/>
        <pc:sldMkLst>
          <pc:docMk/>
          <pc:sldMk cId="1171882744" sldId="267"/>
        </pc:sldMkLst>
        <pc:spChg chg="mod">
          <ac:chgData name="Ranganathan, Raghav Krishna  (Student)" userId="37cd1483-d53b-45de-b500-04bda04e658d" providerId="ADAL" clId="{57C3658F-EA7D-4CF1-8627-A311FBA55173}" dt="2020-12-28T18:00:14.339" v="1896" actId="1076"/>
          <ac:spMkLst>
            <pc:docMk/>
            <pc:sldMk cId="1171882744" sldId="267"/>
            <ac:spMk id="2" creationId="{D53FB26C-9B36-46D8-8BDB-03C62D96EDDA}"/>
          </ac:spMkLst>
        </pc:spChg>
        <pc:spChg chg="mod">
          <ac:chgData name="Ranganathan, Raghav Krishna  (Student)" userId="37cd1483-d53b-45de-b500-04bda04e658d" providerId="ADAL" clId="{57C3658F-EA7D-4CF1-8627-A311FBA55173}" dt="2021-01-01T19:34:02.268" v="4036" actId="20577"/>
          <ac:spMkLst>
            <pc:docMk/>
            <pc:sldMk cId="1171882744" sldId="267"/>
            <ac:spMk id="3" creationId="{058C9764-4257-48FD-A9EA-707DBD42CBF9}"/>
          </ac:spMkLst>
        </pc:spChg>
        <pc:picChg chg="add del mod">
          <ac:chgData name="Ranganathan, Raghav Krishna  (Student)" userId="37cd1483-d53b-45de-b500-04bda04e658d" providerId="ADAL" clId="{57C3658F-EA7D-4CF1-8627-A311FBA55173}" dt="2020-12-28T18:04:24.118" v="1904" actId="478"/>
          <ac:picMkLst>
            <pc:docMk/>
            <pc:sldMk cId="1171882744" sldId="267"/>
            <ac:picMk id="6" creationId="{1214C794-AC97-425F-9FB3-2628BE8F0D08}"/>
          </ac:picMkLst>
        </pc:picChg>
        <pc:picChg chg="add mod">
          <ac:chgData name="Ranganathan, Raghav Krishna  (Student)" userId="37cd1483-d53b-45de-b500-04bda04e658d" providerId="ADAL" clId="{57C3658F-EA7D-4CF1-8627-A311FBA55173}" dt="2020-12-28T18:25:44.227" v="2060" actId="1076"/>
          <ac:picMkLst>
            <pc:docMk/>
            <pc:sldMk cId="1171882744" sldId="267"/>
            <ac:picMk id="8" creationId="{6F8AE122-3062-41D8-9EA8-B6DEE03A885A}"/>
          </ac:picMkLst>
        </pc:picChg>
        <pc:picChg chg="add mod">
          <ac:chgData name="Ranganathan, Raghav Krishna  (Student)" userId="37cd1483-d53b-45de-b500-04bda04e658d" providerId="ADAL" clId="{57C3658F-EA7D-4CF1-8627-A311FBA55173}" dt="2020-12-28T18:04:29.652" v="1907" actId="1076"/>
          <ac:picMkLst>
            <pc:docMk/>
            <pc:sldMk cId="1171882744" sldId="267"/>
            <ac:picMk id="1026" creationId="{15AE7067-B0A7-4715-B7F8-3F506977AD49}"/>
          </ac:picMkLst>
        </pc:picChg>
      </pc:sldChg>
      <pc:sldChg chg="modSp add ord modAnim">
        <pc:chgData name="Ranganathan, Raghav Krishna  (Student)" userId="37cd1483-d53b-45de-b500-04bda04e658d" providerId="ADAL" clId="{57C3658F-EA7D-4CF1-8627-A311FBA55173}" dt="2020-12-29T20:08:42.127" v="2375" actId="20577"/>
        <pc:sldMkLst>
          <pc:docMk/>
          <pc:sldMk cId="1760983773" sldId="275"/>
        </pc:sldMkLst>
        <pc:spChg chg="mod">
          <ac:chgData name="Ranganathan, Raghav Krishna  (Student)" userId="37cd1483-d53b-45de-b500-04bda04e658d" providerId="ADAL" clId="{57C3658F-EA7D-4CF1-8627-A311FBA55173}" dt="2020-12-29T20:07:37.556" v="2271" actId="20577"/>
          <ac:spMkLst>
            <pc:docMk/>
            <pc:sldMk cId="1760983773" sldId="275"/>
            <ac:spMk id="2" creationId="{D53FB26C-9B36-46D8-8BDB-03C62D96EDDA}"/>
          </ac:spMkLst>
        </pc:spChg>
        <pc:spChg chg="mod">
          <ac:chgData name="Ranganathan, Raghav Krishna  (Student)" userId="37cd1483-d53b-45de-b500-04bda04e658d" providerId="ADAL" clId="{57C3658F-EA7D-4CF1-8627-A311FBA55173}" dt="2020-12-29T20:08:42.127" v="2375" actId="20577"/>
          <ac:spMkLst>
            <pc:docMk/>
            <pc:sldMk cId="1760983773" sldId="275"/>
            <ac:spMk id="6" creationId="{CAE7BEF4-040F-4F47-8A85-F809B1F97651}"/>
          </ac:spMkLst>
        </pc:spChg>
        <pc:picChg chg="mod">
          <ac:chgData name="Ranganathan, Raghav Krishna  (Student)" userId="37cd1483-d53b-45de-b500-04bda04e658d" providerId="ADAL" clId="{57C3658F-EA7D-4CF1-8627-A311FBA55173}" dt="2020-12-29T20:08:39.292" v="2374" actId="1076"/>
          <ac:picMkLst>
            <pc:docMk/>
            <pc:sldMk cId="1760983773" sldId="275"/>
            <ac:picMk id="6146" creationId="{075BA77B-F12D-41D4-96FE-2D30C382DCA9}"/>
          </ac:picMkLst>
        </pc:picChg>
      </pc:sldChg>
      <pc:sldChg chg="addSp delSp modSp add modAnim">
        <pc:chgData name="Ranganathan, Raghav Krishna  (Student)" userId="37cd1483-d53b-45de-b500-04bda04e658d" providerId="ADAL" clId="{57C3658F-EA7D-4CF1-8627-A311FBA55173}" dt="2020-12-31T18:42:50.398" v="3105" actId="20577"/>
        <pc:sldMkLst>
          <pc:docMk/>
          <pc:sldMk cId="3186347573" sldId="276"/>
        </pc:sldMkLst>
        <pc:spChg chg="mod">
          <ac:chgData name="Ranganathan, Raghav Krishna  (Student)" userId="37cd1483-d53b-45de-b500-04bda04e658d" providerId="ADAL" clId="{57C3658F-EA7D-4CF1-8627-A311FBA55173}" dt="2020-12-29T20:10:20.527" v="2385" actId="20577"/>
          <ac:spMkLst>
            <pc:docMk/>
            <pc:sldMk cId="3186347573" sldId="276"/>
            <ac:spMk id="2" creationId="{D53FB26C-9B36-46D8-8BDB-03C62D96EDDA}"/>
          </ac:spMkLst>
        </pc:spChg>
        <pc:spChg chg="mod">
          <ac:chgData name="Ranganathan, Raghav Krishna  (Student)" userId="37cd1483-d53b-45de-b500-04bda04e658d" providerId="ADAL" clId="{57C3658F-EA7D-4CF1-8627-A311FBA55173}" dt="2020-12-31T18:42:50.398" v="3105" actId="20577"/>
          <ac:spMkLst>
            <pc:docMk/>
            <pc:sldMk cId="3186347573" sldId="276"/>
            <ac:spMk id="6" creationId="{CAE7BEF4-040F-4F47-8A85-F809B1F97651}"/>
          </ac:spMkLst>
        </pc:spChg>
        <pc:spChg chg="add">
          <ac:chgData name="Ranganathan, Raghav Krishna  (Student)" userId="37cd1483-d53b-45de-b500-04bda04e658d" providerId="ADAL" clId="{57C3658F-EA7D-4CF1-8627-A311FBA55173}" dt="2020-12-30T17:58:07.188" v="2826"/>
          <ac:spMkLst>
            <pc:docMk/>
            <pc:sldMk cId="3186347573" sldId="276"/>
            <ac:spMk id="8" creationId="{36773CAD-AF25-4340-AEC6-E58091318FF6}"/>
          </ac:spMkLst>
        </pc:spChg>
        <pc:spChg chg="add">
          <ac:chgData name="Ranganathan, Raghav Krishna  (Student)" userId="37cd1483-d53b-45de-b500-04bda04e658d" providerId="ADAL" clId="{57C3658F-EA7D-4CF1-8627-A311FBA55173}" dt="2020-12-30T17:58:10.837" v="2827"/>
          <ac:spMkLst>
            <pc:docMk/>
            <pc:sldMk cId="3186347573" sldId="276"/>
            <ac:spMk id="9" creationId="{2292A80F-A242-4C37-B920-EF9C100D9135}"/>
          </ac:spMkLst>
        </pc:spChg>
        <pc:picChg chg="add del mod">
          <ac:chgData name="Ranganathan, Raghav Krishna  (Student)" userId="37cd1483-d53b-45de-b500-04bda04e658d" providerId="ADAL" clId="{57C3658F-EA7D-4CF1-8627-A311FBA55173}" dt="2020-12-30T17:49:11.222" v="2743" actId="478"/>
          <ac:picMkLst>
            <pc:docMk/>
            <pc:sldMk cId="3186347573" sldId="276"/>
            <ac:picMk id="7" creationId="{D8ACA2C8-276A-46F9-A624-52B3D66855B2}"/>
          </ac:picMkLst>
        </pc:picChg>
        <pc:picChg chg="del">
          <ac:chgData name="Ranganathan, Raghav Krishna  (Student)" userId="37cd1483-d53b-45de-b500-04bda04e658d" providerId="ADAL" clId="{57C3658F-EA7D-4CF1-8627-A311FBA55173}" dt="2020-12-30T03:13:33.693" v="2431" actId="478"/>
          <ac:picMkLst>
            <pc:docMk/>
            <pc:sldMk cId="3186347573" sldId="276"/>
            <ac:picMk id="6146" creationId="{075BA77B-F12D-41D4-96FE-2D30C382DCA9}"/>
          </ac:picMkLst>
        </pc:picChg>
      </pc:sldChg>
      <pc:sldChg chg="addSp delSp modSp add ord modAnim">
        <pc:chgData name="Ranganathan, Raghav Krishna  (Student)" userId="37cd1483-d53b-45de-b500-04bda04e658d" providerId="ADAL" clId="{57C3658F-EA7D-4CF1-8627-A311FBA55173}" dt="2021-01-07T16:47:51.758" v="4985"/>
        <pc:sldMkLst>
          <pc:docMk/>
          <pc:sldMk cId="2733567828" sldId="277"/>
        </pc:sldMkLst>
        <pc:spChg chg="mod">
          <ac:chgData name="Ranganathan, Raghav Krishna  (Student)" userId="37cd1483-d53b-45de-b500-04bda04e658d" providerId="ADAL" clId="{57C3658F-EA7D-4CF1-8627-A311FBA55173}" dt="2020-12-30T17:58:29.365" v="2866" actId="20577"/>
          <ac:spMkLst>
            <pc:docMk/>
            <pc:sldMk cId="2733567828" sldId="277"/>
            <ac:spMk id="2" creationId="{D53FB26C-9B36-46D8-8BDB-03C62D96EDDA}"/>
          </ac:spMkLst>
        </pc:spChg>
        <pc:spChg chg="mod">
          <ac:chgData name="Ranganathan, Raghav Krishna  (Student)" userId="37cd1483-d53b-45de-b500-04bda04e658d" providerId="ADAL" clId="{57C3658F-EA7D-4CF1-8627-A311FBA55173}" dt="2020-12-30T18:05:00.640" v="3038"/>
          <ac:spMkLst>
            <pc:docMk/>
            <pc:sldMk cId="2733567828" sldId="277"/>
            <ac:spMk id="6" creationId="{CAE7BEF4-040F-4F47-8A85-F809B1F97651}"/>
          </ac:spMkLst>
        </pc:spChg>
        <pc:picChg chg="add del mod">
          <ac:chgData name="Ranganathan, Raghav Krishna  (Student)" userId="37cd1483-d53b-45de-b500-04bda04e658d" providerId="ADAL" clId="{57C3658F-EA7D-4CF1-8627-A311FBA55173}" dt="2020-12-30T18:02:44.345" v="3035" actId="478"/>
          <ac:picMkLst>
            <pc:docMk/>
            <pc:sldMk cId="2733567828" sldId="277"/>
            <ac:picMk id="1026" creationId="{4165ED64-5E09-4D9B-8B3D-71C65DF00EA4}"/>
          </ac:picMkLst>
        </pc:picChg>
        <pc:picChg chg="add mod">
          <ac:chgData name="Ranganathan, Raghav Krishna  (Student)" userId="37cd1483-d53b-45de-b500-04bda04e658d" providerId="ADAL" clId="{57C3658F-EA7D-4CF1-8627-A311FBA55173}" dt="2020-12-30T18:05:33.843" v="3050" actId="1076"/>
          <ac:picMkLst>
            <pc:docMk/>
            <pc:sldMk cId="2733567828" sldId="277"/>
            <ac:picMk id="1028" creationId="{6AC2A8BB-7E5D-49B3-B913-90DAC1FB5B61}"/>
          </ac:picMkLst>
        </pc:picChg>
        <pc:picChg chg="add mod">
          <ac:chgData name="Ranganathan, Raghav Krishna  (Student)" userId="37cd1483-d53b-45de-b500-04bda04e658d" providerId="ADAL" clId="{57C3658F-EA7D-4CF1-8627-A311FBA55173}" dt="2020-12-30T18:05:29.979" v="3049" actId="1076"/>
          <ac:picMkLst>
            <pc:docMk/>
            <pc:sldMk cId="2733567828" sldId="277"/>
            <ac:picMk id="1030" creationId="{4A9B2484-7163-4F7E-B1DD-97C1B50C2335}"/>
          </ac:picMkLst>
        </pc:picChg>
        <pc:cxnChg chg="add mod">
          <ac:chgData name="Ranganathan, Raghav Krishna  (Student)" userId="37cd1483-d53b-45de-b500-04bda04e658d" providerId="ADAL" clId="{57C3658F-EA7D-4CF1-8627-A311FBA55173}" dt="2020-12-30T18:06:16.950" v="3059" actId="1582"/>
          <ac:cxnSpMkLst>
            <pc:docMk/>
            <pc:sldMk cId="2733567828" sldId="277"/>
            <ac:cxnSpMk id="7" creationId="{48275FED-F3CC-4C89-BA18-E5C74FA5B880}"/>
          </ac:cxnSpMkLst>
        </pc:cxnChg>
      </pc:sldChg>
      <pc:sldChg chg="delSp modSp add del modAnim">
        <pc:chgData name="Ranganathan, Raghav Krishna  (Student)" userId="37cd1483-d53b-45de-b500-04bda04e658d" providerId="ADAL" clId="{57C3658F-EA7D-4CF1-8627-A311FBA55173}" dt="2021-01-01T19:28:35.893" v="3291" actId="2696"/>
        <pc:sldMkLst>
          <pc:docMk/>
          <pc:sldMk cId="624800158" sldId="278"/>
        </pc:sldMkLst>
        <pc:spChg chg="mod">
          <ac:chgData name="Ranganathan, Raghav Krishna  (Student)" userId="37cd1483-d53b-45de-b500-04bda04e658d" providerId="ADAL" clId="{57C3658F-EA7D-4CF1-8627-A311FBA55173}" dt="2021-01-01T19:19:45.322" v="3122" actId="20577"/>
          <ac:spMkLst>
            <pc:docMk/>
            <pc:sldMk cId="624800158" sldId="278"/>
            <ac:spMk id="2" creationId="{D53FB26C-9B36-46D8-8BDB-03C62D96EDDA}"/>
          </ac:spMkLst>
        </pc:spChg>
        <pc:spChg chg="mod">
          <ac:chgData name="Ranganathan, Raghav Krishna  (Student)" userId="37cd1483-d53b-45de-b500-04bda04e658d" providerId="ADAL" clId="{57C3658F-EA7D-4CF1-8627-A311FBA55173}" dt="2021-01-01T19:20:42.734" v="3235" actId="20577"/>
          <ac:spMkLst>
            <pc:docMk/>
            <pc:sldMk cId="624800158" sldId="278"/>
            <ac:spMk id="6" creationId="{CAE7BEF4-040F-4F47-8A85-F809B1F97651}"/>
          </ac:spMkLst>
        </pc:spChg>
        <pc:picChg chg="del">
          <ac:chgData name="Ranganathan, Raghav Krishna  (Student)" userId="37cd1483-d53b-45de-b500-04bda04e658d" providerId="ADAL" clId="{57C3658F-EA7D-4CF1-8627-A311FBA55173}" dt="2021-01-01T19:19:46.593" v="3123" actId="478"/>
          <ac:picMkLst>
            <pc:docMk/>
            <pc:sldMk cId="624800158" sldId="278"/>
            <ac:picMk id="1028" creationId="{6AC2A8BB-7E5D-49B3-B913-90DAC1FB5B61}"/>
          </ac:picMkLst>
        </pc:picChg>
        <pc:picChg chg="del">
          <ac:chgData name="Ranganathan, Raghav Krishna  (Student)" userId="37cd1483-d53b-45de-b500-04bda04e658d" providerId="ADAL" clId="{57C3658F-EA7D-4CF1-8627-A311FBA55173}" dt="2021-01-01T19:19:47.583" v="3124" actId="478"/>
          <ac:picMkLst>
            <pc:docMk/>
            <pc:sldMk cId="624800158" sldId="278"/>
            <ac:picMk id="1030" creationId="{4A9B2484-7163-4F7E-B1DD-97C1B50C2335}"/>
          </ac:picMkLst>
        </pc:picChg>
        <pc:cxnChg chg="del">
          <ac:chgData name="Ranganathan, Raghav Krishna  (Student)" userId="37cd1483-d53b-45de-b500-04bda04e658d" providerId="ADAL" clId="{57C3658F-EA7D-4CF1-8627-A311FBA55173}" dt="2021-01-01T19:19:49.385" v="3125" actId="478"/>
          <ac:cxnSpMkLst>
            <pc:docMk/>
            <pc:sldMk cId="624800158" sldId="278"/>
            <ac:cxnSpMk id="7" creationId="{48275FED-F3CC-4C89-BA18-E5C74FA5B880}"/>
          </ac:cxnSpMkLst>
        </pc:cxnChg>
      </pc:sldChg>
      <pc:sldChg chg="addSp delSp modSp add delAnim modAnim">
        <pc:chgData name="Ranganathan, Raghav Krishna  (Student)" userId="37cd1483-d53b-45de-b500-04bda04e658d" providerId="ADAL" clId="{57C3658F-EA7D-4CF1-8627-A311FBA55173}" dt="2021-01-07T16:56:54.077" v="5005" actId="20577"/>
        <pc:sldMkLst>
          <pc:docMk/>
          <pc:sldMk cId="3668951721" sldId="279"/>
        </pc:sldMkLst>
        <pc:spChg chg="mod">
          <ac:chgData name="Ranganathan, Raghav Krishna  (Student)" userId="37cd1483-d53b-45de-b500-04bda04e658d" providerId="ADAL" clId="{57C3658F-EA7D-4CF1-8627-A311FBA55173}" dt="2021-01-07T16:56:54.077" v="5005" actId="20577"/>
          <ac:spMkLst>
            <pc:docMk/>
            <pc:sldMk cId="3668951721" sldId="279"/>
            <ac:spMk id="2" creationId="{D53FB26C-9B36-46D8-8BDB-03C62D96EDDA}"/>
          </ac:spMkLst>
        </pc:spChg>
        <pc:spChg chg="del mod">
          <ac:chgData name="Ranganathan, Raghav Krishna  (Student)" userId="37cd1483-d53b-45de-b500-04bda04e658d" providerId="ADAL" clId="{57C3658F-EA7D-4CF1-8627-A311FBA55173}" dt="2021-01-01T19:21:43.974" v="3267"/>
          <ac:spMkLst>
            <pc:docMk/>
            <pc:sldMk cId="3668951721" sldId="279"/>
            <ac:spMk id="6" creationId="{CAE7BEF4-040F-4F47-8A85-F809B1F97651}"/>
          </ac:spMkLst>
        </pc:spChg>
        <pc:spChg chg="add del">
          <ac:chgData name="Ranganathan, Raghav Krishna  (Student)" userId="37cd1483-d53b-45de-b500-04bda04e658d" providerId="ADAL" clId="{57C3658F-EA7D-4CF1-8627-A311FBA55173}" dt="2021-01-07T16:54:07.839" v="4994"/>
          <ac:spMkLst>
            <pc:docMk/>
            <pc:sldMk cId="3668951721" sldId="279"/>
            <ac:spMk id="6" creationId="{D7776743-D912-4F1C-8351-5B48D85CD200}"/>
          </ac:spMkLst>
        </pc:spChg>
        <pc:spChg chg="del">
          <ac:chgData name="Ranganathan, Raghav Krishna  (Student)" userId="37cd1483-d53b-45de-b500-04bda04e658d" providerId="ADAL" clId="{57C3658F-EA7D-4CF1-8627-A311FBA55173}" dt="2021-01-01T19:21:43.954" v="3265" actId="478"/>
          <ac:spMkLst>
            <pc:docMk/>
            <pc:sldMk cId="3668951721" sldId="279"/>
            <ac:spMk id="8" creationId="{36773CAD-AF25-4340-AEC6-E58091318FF6}"/>
          </ac:spMkLst>
        </pc:spChg>
        <pc:spChg chg="del mod">
          <ac:chgData name="Ranganathan, Raghav Krishna  (Student)" userId="37cd1483-d53b-45de-b500-04bda04e658d" providerId="ADAL" clId="{57C3658F-EA7D-4CF1-8627-A311FBA55173}" dt="2021-01-01T19:21:43.975" v="3269"/>
          <ac:spMkLst>
            <pc:docMk/>
            <pc:sldMk cId="3668951721" sldId="279"/>
            <ac:spMk id="9" creationId="{2292A80F-A242-4C37-B920-EF9C100D9135}"/>
          </ac:spMkLst>
        </pc:spChg>
        <pc:picChg chg="mod">
          <ac:chgData name="Ranganathan, Raghav Krishna  (Student)" userId="37cd1483-d53b-45de-b500-04bda04e658d" providerId="ADAL" clId="{57C3658F-EA7D-4CF1-8627-A311FBA55173}" dt="2021-01-01T19:22:04.168" v="3274" actId="1076"/>
          <ac:picMkLst>
            <pc:docMk/>
            <pc:sldMk cId="3668951721" sldId="279"/>
            <ac:picMk id="4" creationId="{5492E863-40A9-4F35-938E-8E10AE9B438D}"/>
          </ac:picMkLst>
        </pc:picChg>
        <pc:picChg chg="add del mod modCrop">
          <ac:chgData name="Ranganathan, Raghav Krishna  (Student)" userId="37cd1483-d53b-45de-b500-04bda04e658d" providerId="ADAL" clId="{57C3658F-EA7D-4CF1-8627-A311FBA55173}" dt="2021-01-07T16:50:45.705" v="4992" actId="478"/>
          <ac:picMkLst>
            <pc:docMk/>
            <pc:sldMk cId="3668951721" sldId="279"/>
            <ac:picMk id="5" creationId="{D4CC126B-555C-4FD2-9376-BF7A98B2E0F6}"/>
          </ac:picMkLst>
        </pc:picChg>
        <pc:picChg chg="add mod modCrop">
          <ac:chgData name="Ranganathan, Raghav Krishna  (Student)" userId="37cd1483-d53b-45de-b500-04bda04e658d" providerId="ADAL" clId="{57C3658F-EA7D-4CF1-8627-A311FBA55173}" dt="2021-01-07T16:54:52.653" v="5002" actId="1076"/>
          <ac:picMkLst>
            <pc:docMk/>
            <pc:sldMk cId="3668951721" sldId="279"/>
            <ac:picMk id="7" creationId="{15F39FBD-4520-494D-97AA-CC226E496519}"/>
          </ac:picMkLst>
        </pc:picChg>
      </pc:sldChg>
      <pc:sldChg chg="modSp add modAnim">
        <pc:chgData name="Ranganathan, Raghav Krishna  (Student)" userId="37cd1483-d53b-45de-b500-04bda04e658d" providerId="ADAL" clId="{57C3658F-EA7D-4CF1-8627-A311FBA55173}" dt="2021-01-01T19:31:30.063" v="3840" actId="20577"/>
        <pc:sldMkLst>
          <pc:docMk/>
          <pc:sldMk cId="273305082" sldId="280"/>
        </pc:sldMkLst>
        <pc:spChg chg="mod">
          <ac:chgData name="Ranganathan, Raghav Krishna  (Student)" userId="37cd1483-d53b-45de-b500-04bda04e658d" providerId="ADAL" clId="{57C3658F-EA7D-4CF1-8627-A311FBA55173}" dt="2021-01-01T19:28:47.099" v="3301" actId="20577"/>
          <ac:spMkLst>
            <pc:docMk/>
            <pc:sldMk cId="273305082" sldId="280"/>
            <ac:spMk id="2" creationId="{D53FB26C-9B36-46D8-8BDB-03C62D96EDDA}"/>
          </ac:spMkLst>
        </pc:spChg>
        <pc:spChg chg="mod">
          <ac:chgData name="Ranganathan, Raghav Krishna  (Student)" userId="37cd1483-d53b-45de-b500-04bda04e658d" providerId="ADAL" clId="{57C3658F-EA7D-4CF1-8627-A311FBA55173}" dt="2021-01-01T19:31:30.063" v="3840" actId="20577"/>
          <ac:spMkLst>
            <pc:docMk/>
            <pc:sldMk cId="273305082" sldId="280"/>
            <ac:spMk id="6" creationId="{CAE7BEF4-040F-4F47-8A85-F809B1F97651}"/>
          </ac:spMkLst>
        </pc:spChg>
      </pc:sldChg>
      <pc:sldChg chg="delSp modSp add modAnim">
        <pc:chgData name="Ranganathan, Raghav Krishna  (Student)" userId="37cd1483-d53b-45de-b500-04bda04e658d" providerId="ADAL" clId="{57C3658F-EA7D-4CF1-8627-A311FBA55173}" dt="2021-01-01T19:37:59.867" v="4527" actId="14100"/>
        <pc:sldMkLst>
          <pc:docMk/>
          <pc:sldMk cId="206080097" sldId="281"/>
        </pc:sldMkLst>
        <pc:spChg chg="mod">
          <ac:chgData name="Ranganathan, Raghav Krishna  (Student)" userId="37cd1483-d53b-45de-b500-04bda04e658d" providerId="ADAL" clId="{57C3658F-EA7D-4CF1-8627-A311FBA55173}" dt="2021-01-01T19:37:52.347" v="4525" actId="1076"/>
          <ac:spMkLst>
            <pc:docMk/>
            <pc:sldMk cId="206080097" sldId="281"/>
            <ac:spMk id="2" creationId="{D53FB26C-9B36-46D8-8BDB-03C62D96EDDA}"/>
          </ac:spMkLst>
        </pc:spChg>
        <pc:spChg chg="mod">
          <ac:chgData name="Ranganathan, Raghav Krishna  (Student)" userId="37cd1483-d53b-45de-b500-04bda04e658d" providerId="ADAL" clId="{57C3658F-EA7D-4CF1-8627-A311FBA55173}" dt="2021-01-01T19:37:59.867" v="4527" actId="14100"/>
          <ac:spMkLst>
            <pc:docMk/>
            <pc:sldMk cId="206080097" sldId="281"/>
            <ac:spMk id="6" creationId="{CAE7BEF4-040F-4F47-8A85-F809B1F97651}"/>
          </ac:spMkLst>
        </pc:spChg>
        <pc:spChg chg="del mod">
          <ac:chgData name="Ranganathan, Raghav Krishna  (Student)" userId="37cd1483-d53b-45de-b500-04bda04e658d" providerId="ADAL" clId="{57C3658F-EA7D-4CF1-8627-A311FBA55173}" dt="2021-01-01T19:37:10.663" v="4509"/>
          <ac:spMkLst>
            <pc:docMk/>
            <pc:sldMk cId="206080097" sldId="281"/>
            <ac:spMk id="8" creationId="{36773CAD-AF25-4340-AEC6-E58091318FF6}"/>
          </ac:spMkLst>
        </pc:spChg>
        <pc:spChg chg="del mod">
          <ac:chgData name="Ranganathan, Raghav Krishna  (Student)" userId="37cd1483-d53b-45de-b500-04bda04e658d" providerId="ADAL" clId="{57C3658F-EA7D-4CF1-8627-A311FBA55173}" dt="2021-01-01T19:36:58.919" v="4503"/>
          <ac:spMkLst>
            <pc:docMk/>
            <pc:sldMk cId="206080097" sldId="281"/>
            <ac:spMk id="9" creationId="{2292A80F-A242-4C37-B920-EF9C100D9135}"/>
          </ac:spMkLst>
        </pc:spChg>
        <pc:picChg chg="mod">
          <ac:chgData name="Ranganathan, Raghav Krishna  (Student)" userId="37cd1483-d53b-45de-b500-04bda04e658d" providerId="ADAL" clId="{57C3658F-EA7D-4CF1-8627-A311FBA55173}" dt="2021-01-01T19:37:40.056" v="4521" actId="1076"/>
          <ac:picMkLst>
            <pc:docMk/>
            <pc:sldMk cId="206080097" sldId="281"/>
            <ac:picMk id="4" creationId="{5492E863-40A9-4F35-938E-8E10AE9B438D}"/>
          </ac:picMkLst>
        </pc:picChg>
      </pc:sldChg>
      <pc:sldChg chg="delSp modSp add ord">
        <pc:chgData name="Ranganathan, Raghav Krishna  (Student)" userId="37cd1483-d53b-45de-b500-04bda04e658d" providerId="ADAL" clId="{57C3658F-EA7D-4CF1-8627-A311FBA55173}" dt="2021-01-01T19:45:00.864" v="4726" actId="20577"/>
        <pc:sldMkLst>
          <pc:docMk/>
          <pc:sldMk cId="2467762131" sldId="282"/>
        </pc:sldMkLst>
        <pc:spChg chg="mod">
          <ac:chgData name="Ranganathan, Raghav Krishna  (Student)" userId="37cd1483-d53b-45de-b500-04bda04e658d" providerId="ADAL" clId="{57C3658F-EA7D-4CF1-8627-A311FBA55173}" dt="2021-01-01T19:39:54.031" v="4545" actId="1076"/>
          <ac:spMkLst>
            <pc:docMk/>
            <pc:sldMk cId="2467762131" sldId="282"/>
            <ac:spMk id="2" creationId="{D53FB26C-9B36-46D8-8BDB-03C62D96EDDA}"/>
          </ac:spMkLst>
        </pc:spChg>
        <pc:spChg chg="mod">
          <ac:chgData name="Ranganathan, Raghav Krishna  (Student)" userId="37cd1483-d53b-45de-b500-04bda04e658d" providerId="ADAL" clId="{57C3658F-EA7D-4CF1-8627-A311FBA55173}" dt="2021-01-01T19:45:00.864" v="4726" actId="20577"/>
          <ac:spMkLst>
            <pc:docMk/>
            <pc:sldMk cId="2467762131" sldId="282"/>
            <ac:spMk id="3" creationId="{058C9764-4257-48FD-A9EA-707DBD42CBF9}"/>
          </ac:spMkLst>
        </pc:spChg>
        <pc:picChg chg="mod">
          <ac:chgData name="Ranganathan, Raghav Krishna  (Student)" userId="37cd1483-d53b-45de-b500-04bda04e658d" providerId="ADAL" clId="{57C3658F-EA7D-4CF1-8627-A311FBA55173}" dt="2021-01-01T19:39:10.549" v="4543" actId="14100"/>
          <ac:picMkLst>
            <pc:docMk/>
            <pc:sldMk cId="2467762131" sldId="282"/>
            <ac:picMk id="6" creationId="{67BB64F6-951B-6F41-A638-CACD79265AAE}"/>
          </ac:picMkLst>
        </pc:picChg>
        <pc:picChg chg="del">
          <ac:chgData name="Ranganathan, Raghav Krishna  (Student)" userId="37cd1483-d53b-45de-b500-04bda04e658d" providerId="ADAL" clId="{57C3658F-EA7D-4CF1-8627-A311FBA55173}" dt="2021-01-01T19:38:52.101" v="4538" actId="478"/>
          <ac:picMkLst>
            <pc:docMk/>
            <pc:sldMk cId="2467762131" sldId="282"/>
            <ac:picMk id="8" creationId="{6F8AE122-3062-41D8-9EA8-B6DEE03A885A}"/>
          </ac:picMkLst>
        </pc:picChg>
        <pc:picChg chg="del">
          <ac:chgData name="Ranganathan, Raghav Krishna  (Student)" userId="37cd1483-d53b-45de-b500-04bda04e658d" providerId="ADAL" clId="{57C3658F-EA7D-4CF1-8627-A311FBA55173}" dt="2021-01-01T19:38:56.263" v="4539" actId="478"/>
          <ac:picMkLst>
            <pc:docMk/>
            <pc:sldMk cId="2467762131" sldId="282"/>
            <ac:picMk id="1026" creationId="{15AE7067-B0A7-4715-B7F8-3F506977AD49}"/>
          </ac:picMkLst>
        </pc:picChg>
      </pc:sldChg>
      <pc:sldChg chg="add del">
        <pc:chgData name="Ranganathan, Raghav Krishna  (Student)" userId="37cd1483-d53b-45de-b500-04bda04e658d" providerId="ADAL" clId="{57C3658F-EA7D-4CF1-8627-A311FBA55173}" dt="2021-01-07T16:28:08.770" v="4728"/>
        <pc:sldMkLst>
          <pc:docMk/>
          <pc:sldMk cId="1793270770" sldId="283"/>
        </pc:sldMkLst>
      </pc:sldChg>
      <pc:sldChg chg="addSp delSp modSp add ord modAnim">
        <pc:chgData name="Ranganathan, Raghav Krishna  (Student)" userId="37cd1483-d53b-45de-b500-04bda04e658d" providerId="ADAL" clId="{57C3658F-EA7D-4CF1-8627-A311FBA55173}" dt="2021-01-07T16:37:00.387" v="4841" actId="1076"/>
        <pc:sldMkLst>
          <pc:docMk/>
          <pc:sldMk cId="2826824562" sldId="283"/>
        </pc:sldMkLst>
        <pc:spChg chg="mod">
          <ac:chgData name="Ranganathan, Raghav Krishna  (Student)" userId="37cd1483-d53b-45de-b500-04bda04e658d" providerId="ADAL" clId="{57C3658F-EA7D-4CF1-8627-A311FBA55173}" dt="2021-01-07T16:37:00.387" v="4841" actId="1076"/>
          <ac:spMkLst>
            <pc:docMk/>
            <pc:sldMk cId="2826824562" sldId="283"/>
            <ac:spMk id="2" creationId="{D53FB26C-9B36-46D8-8BDB-03C62D96EDDA}"/>
          </ac:spMkLst>
        </pc:spChg>
        <pc:spChg chg="mod">
          <ac:chgData name="Ranganathan, Raghav Krishna  (Student)" userId="37cd1483-d53b-45de-b500-04bda04e658d" providerId="ADAL" clId="{57C3658F-EA7D-4CF1-8627-A311FBA55173}" dt="2021-01-07T16:28:58.052" v="4810" actId="20577"/>
          <ac:spMkLst>
            <pc:docMk/>
            <pc:sldMk cId="2826824562" sldId="283"/>
            <ac:spMk id="3" creationId="{058C9764-4257-48FD-A9EA-707DBD42CBF9}"/>
          </ac:spMkLst>
        </pc:spChg>
        <pc:picChg chg="del">
          <ac:chgData name="Ranganathan, Raghav Krishna  (Student)" userId="37cd1483-d53b-45de-b500-04bda04e658d" providerId="ADAL" clId="{57C3658F-EA7D-4CF1-8627-A311FBA55173}" dt="2021-01-07T16:29:12.335" v="4813" actId="478"/>
          <ac:picMkLst>
            <pc:docMk/>
            <pc:sldMk cId="2826824562" sldId="283"/>
            <ac:picMk id="6" creationId="{67BB64F6-951B-6F41-A638-CACD79265AAE}"/>
          </ac:picMkLst>
        </pc:picChg>
        <pc:picChg chg="add del mod modCrop">
          <ac:chgData name="Ranganathan, Raghav Krishna  (Student)" userId="37cd1483-d53b-45de-b500-04bda04e658d" providerId="ADAL" clId="{57C3658F-EA7D-4CF1-8627-A311FBA55173}" dt="2021-01-07T16:31:54.224" v="4830" actId="478"/>
          <ac:picMkLst>
            <pc:docMk/>
            <pc:sldMk cId="2826824562" sldId="283"/>
            <ac:picMk id="7" creationId="{594D4A42-DC7C-4897-AA49-93A4A6FC738E}"/>
          </ac:picMkLst>
        </pc:picChg>
        <pc:picChg chg="del mod">
          <ac:chgData name="Ranganathan, Raghav Krishna  (Student)" userId="37cd1483-d53b-45de-b500-04bda04e658d" providerId="ADAL" clId="{57C3658F-EA7D-4CF1-8627-A311FBA55173}" dt="2021-01-07T16:29:11.142" v="4812" actId="478"/>
          <ac:picMkLst>
            <pc:docMk/>
            <pc:sldMk cId="2826824562" sldId="283"/>
            <ac:picMk id="8" creationId="{6F8AE122-3062-41D8-9EA8-B6DEE03A885A}"/>
          </ac:picMkLst>
        </pc:picChg>
        <pc:picChg chg="add mod">
          <ac:chgData name="Ranganathan, Raghav Krishna  (Student)" userId="37cd1483-d53b-45de-b500-04bda04e658d" providerId="ADAL" clId="{57C3658F-EA7D-4CF1-8627-A311FBA55173}" dt="2021-01-07T16:30:22.877" v="4825" actId="1076"/>
          <ac:picMkLst>
            <pc:docMk/>
            <pc:sldMk cId="2826824562" sldId="283"/>
            <ac:picMk id="9" creationId="{B74FF509-35B1-4B94-8626-3D14A025523A}"/>
          </ac:picMkLst>
        </pc:picChg>
        <pc:picChg chg="add mod">
          <ac:chgData name="Ranganathan, Raghav Krishna  (Student)" userId="37cd1483-d53b-45de-b500-04bda04e658d" providerId="ADAL" clId="{57C3658F-EA7D-4CF1-8627-A311FBA55173}" dt="2021-01-07T16:36:44.745" v="4840"/>
          <ac:picMkLst>
            <pc:docMk/>
            <pc:sldMk cId="2826824562" sldId="283"/>
            <ac:picMk id="11" creationId="{A16D3301-2AF6-4371-A621-C9D7C0A93C56}"/>
          </ac:picMkLst>
        </pc:picChg>
        <pc:picChg chg="del">
          <ac:chgData name="Ranganathan, Raghav Krishna  (Student)" userId="37cd1483-d53b-45de-b500-04bda04e658d" providerId="ADAL" clId="{57C3658F-EA7D-4CF1-8627-A311FBA55173}" dt="2021-01-07T16:29:13.785" v="4814" actId="478"/>
          <ac:picMkLst>
            <pc:docMk/>
            <pc:sldMk cId="2826824562" sldId="283"/>
            <ac:picMk id="1026" creationId="{15AE7067-B0A7-4715-B7F8-3F506977AD49}"/>
          </ac:picMkLst>
        </pc:picChg>
      </pc:sldChg>
      <pc:sldChg chg="addSp delSp modSp add ord delAnim modAnim">
        <pc:chgData name="Ranganathan, Raghav Krishna  (Student)" userId="37cd1483-d53b-45de-b500-04bda04e658d" providerId="ADAL" clId="{57C3658F-EA7D-4CF1-8627-A311FBA55173}" dt="2021-01-07T16:48:34.506" v="4988"/>
        <pc:sldMkLst>
          <pc:docMk/>
          <pc:sldMk cId="1592899246" sldId="284"/>
        </pc:sldMkLst>
        <pc:spChg chg="mod">
          <ac:chgData name="Ranganathan, Raghav Krishna  (Student)" userId="37cd1483-d53b-45de-b500-04bda04e658d" providerId="ADAL" clId="{57C3658F-EA7D-4CF1-8627-A311FBA55173}" dt="2021-01-07T16:44:09.556" v="4958" actId="1076"/>
          <ac:spMkLst>
            <pc:docMk/>
            <pc:sldMk cId="1592899246" sldId="284"/>
            <ac:spMk id="2" creationId="{D53FB26C-9B36-46D8-8BDB-03C62D96EDDA}"/>
          </ac:spMkLst>
        </pc:spChg>
        <pc:spChg chg="add del mod">
          <ac:chgData name="Ranganathan, Raghav Krishna  (Student)" userId="37cd1483-d53b-45de-b500-04bda04e658d" providerId="ADAL" clId="{57C3658F-EA7D-4CF1-8627-A311FBA55173}" dt="2021-01-07T16:39:01.591" v="4875" actId="478"/>
          <ac:spMkLst>
            <pc:docMk/>
            <pc:sldMk cId="1592899246" sldId="284"/>
            <ac:spMk id="9" creationId="{F0E923D8-A335-4AAC-A171-25C043CBDC82}"/>
          </ac:spMkLst>
        </pc:spChg>
        <pc:picChg chg="mod">
          <ac:chgData name="Ranganathan, Raghav Krishna  (Student)" userId="37cd1483-d53b-45de-b500-04bda04e658d" providerId="ADAL" clId="{57C3658F-EA7D-4CF1-8627-A311FBA55173}" dt="2021-01-07T16:44:11.590" v="4959" actId="1076"/>
          <ac:picMkLst>
            <pc:docMk/>
            <pc:sldMk cId="1592899246" sldId="284"/>
            <ac:picMk id="4" creationId="{5492E863-40A9-4F35-938E-8E10AE9B438D}"/>
          </ac:picMkLst>
        </pc:picChg>
        <pc:picChg chg="del">
          <ac:chgData name="Ranganathan, Raghav Krishna  (Student)" userId="37cd1483-d53b-45de-b500-04bda04e658d" providerId="ADAL" clId="{57C3658F-EA7D-4CF1-8627-A311FBA55173}" dt="2021-01-07T16:37:28.533" v="4866" actId="478"/>
          <ac:picMkLst>
            <pc:docMk/>
            <pc:sldMk cId="1592899246" sldId="284"/>
            <ac:picMk id="5" creationId="{D4CC126B-555C-4FD2-9376-BF7A98B2E0F6}"/>
          </ac:picMkLst>
        </pc:picChg>
        <pc:picChg chg="add mod">
          <ac:chgData name="Ranganathan, Raghav Krishna  (Student)" userId="37cd1483-d53b-45de-b500-04bda04e658d" providerId="ADAL" clId="{57C3658F-EA7D-4CF1-8627-A311FBA55173}" dt="2021-01-07T16:44:30.660" v="4965" actId="1076"/>
          <ac:picMkLst>
            <pc:docMk/>
            <pc:sldMk cId="1592899246" sldId="284"/>
            <ac:picMk id="6" creationId="{058BBE7A-737B-4AFB-AC8B-3C2A112CE669}"/>
          </ac:picMkLst>
        </pc:picChg>
        <pc:picChg chg="add del mod">
          <ac:chgData name="Ranganathan, Raghav Krishna  (Student)" userId="37cd1483-d53b-45de-b500-04bda04e658d" providerId="ADAL" clId="{57C3658F-EA7D-4CF1-8627-A311FBA55173}" dt="2021-01-07T16:41:10.239" v="4913" actId="478"/>
          <ac:picMkLst>
            <pc:docMk/>
            <pc:sldMk cId="1592899246" sldId="284"/>
            <ac:picMk id="8" creationId="{B3992DD9-A70E-47F1-B8E9-B981FC328650}"/>
          </ac:picMkLst>
        </pc:picChg>
        <pc:picChg chg="add mod modCrop">
          <ac:chgData name="Ranganathan, Raghav Krishna  (Student)" userId="37cd1483-d53b-45de-b500-04bda04e658d" providerId="ADAL" clId="{57C3658F-EA7D-4CF1-8627-A311FBA55173}" dt="2021-01-07T16:44:40.692" v="4968" actId="1076"/>
          <ac:picMkLst>
            <pc:docMk/>
            <pc:sldMk cId="1592899246" sldId="284"/>
            <ac:picMk id="11" creationId="{0D173D58-8571-4FB7-BC37-45E4A39925EC}"/>
          </ac:picMkLst>
        </pc:picChg>
      </pc:sldChg>
    </pc:docChg>
  </pc:docChgLst>
  <pc:docChgLst>
    <pc:chgData name="Ranganathan, Raghav Krishna  (Student)" userId="37cd1483-d53b-45de-b500-04bda04e658d" providerId="ADAL" clId="{B858B059-B174-AD4E-B089-3A3CB0367FC3}"/>
    <pc:docChg chg="custSel addSld modSld">
      <pc:chgData name="Ranganathan, Raghav Krishna  (Student)" userId="37cd1483-d53b-45de-b500-04bda04e658d" providerId="ADAL" clId="{B858B059-B174-AD4E-B089-3A3CB0367FC3}" dt="2020-12-28T18:24:22.530" v="59" actId="1076"/>
      <pc:docMkLst>
        <pc:docMk/>
      </pc:docMkLst>
      <pc:sldChg chg="new">
        <pc:chgData name="Ranganathan, Raghav Krishna  (Student)" userId="37cd1483-d53b-45de-b500-04bda04e658d" providerId="ADAL" clId="{B858B059-B174-AD4E-B089-3A3CB0367FC3}" dt="2020-12-21T03:43:38.889" v="0" actId="680"/>
        <pc:sldMkLst>
          <pc:docMk/>
          <pc:sldMk cId="2648195376" sldId="260"/>
        </pc:sldMkLst>
      </pc:sldChg>
      <pc:sldChg chg="addSp delSp modSp">
        <pc:chgData name="Ranganathan, Raghav Krishna  (Student)" userId="37cd1483-d53b-45de-b500-04bda04e658d" providerId="ADAL" clId="{B858B059-B174-AD4E-B089-3A3CB0367FC3}" dt="2020-12-28T18:24:22.530" v="59" actId="1076"/>
        <pc:sldMkLst>
          <pc:docMk/>
          <pc:sldMk cId="1333007161" sldId="264"/>
        </pc:sldMkLst>
        <pc:picChg chg="add del mod">
          <ac:chgData name="Ranganathan, Raghav Krishna  (Student)" userId="37cd1483-d53b-45de-b500-04bda04e658d" providerId="ADAL" clId="{B858B059-B174-AD4E-B089-3A3CB0367FC3}" dt="2020-12-28T18:23:47.210" v="54" actId="478"/>
          <ac:picMkLst>
            <pc:docMk/>
            <pc:sldMk cId="1333007161" sldId="264"/>
            <ac:picMk id="6" creationId="{5992321B-AEEA-BB4F-889E-03CD00456A39}"/>
          </ac:picMkLst>
        </pc:picChg>
        <pc:picChg chg="add mod">
          <ac:chgData name="Ranganathan, Raghav Krishna  (Student)" userId="37cd1483-d53b-45de-b500-04bda04e658d" providerId="ADAL" clId="{B858B059-B174-AD4E-B089-3A3CB0367FC3}" dt="2020-12-28T18:17:07.923" v="31" actId="1076"/>
          <ac:picMkLst>
            <pc:docMk/>
            <pc:sldMk cId="1333007161" sldId="264"/>
            <ac:picMk id="7" creationId="{42E70B38-7163-D144-882F-6AEF329A5BE8}"/>
          </ac:picMkLst>
        </pc:picChg>
        <pc:picChg chg="add mod">
          <ac:chgData name="Ranganathan, Raghav Krishna  (Student)" userId="37cd1483-d53b-45de-b500-04bda04e658d" providerId="ADAL" clId="{B858B059-B174-AD4E-B089-3A3CB0367FC3}" dt="2020-12-28T18:24:22.530" v="59" actId="1076"/>
          <ac:picMkLst>
            <pc:docMk/>
            <pc:sldMk cId="1333007161" sldId="264"/>
            <ac:picMk id="11" creationId="{3E96E780-A735-EF4C-81C4-0302D4731801}"/>
          </ac:picMkLst>
        </pc:picChg>
      </pc:sldChg>
      <pc:sldChg chg="addSp modSp">
        <pc:chgData name="Ranganathan, Raghav Krishna  (Student)" userId="37cd1483-d53b-45de-b500-04bda04e658d" providerId="ADAL" clId="{B858B059-B174-AD4E-B089-3A3CB0367FC3}" dt="2020-12-28T18:20:31.326" v="48" actId="1076"/>
        <pc:sldMkLst>
          <pc:docMk/>
          <pc:sldMk cId="2461209278" sldId="265"/>
        </pc:sldMkLst>
        <pc:picChg chg="add mod">
          <ac:chgData name="Ranganathan, Raghav Krishna  (Student)" userId="37cd1483-d53b-45de-b500-04bda04e658d" providerId="ADAL" clId="{B858B059-B174-AD4E-B089-3A3CB0367FC3}" dt="2020-12-28T18:20:31.326" v="48" actId="1076"/>
          <ac:picMkLst>
            <pc:docMk/>
            <pc:sldMk cId="2461209278" sldId="265"/>
            <ac:picMk id="7" creationId="{F16035C9-6584-524E-9614-E999B4C30308}"/>
          </ac:picMkLst>
        </pc:picChg>
      </pc:sldChg>
      <pc:sldChg chg="addSp delSp modSp">
        <pc:chgData name="Ranganathan, Raghav Krishna  (Student)" userId="37cd1483-d53b-45de-b500-04bda04e658d" providerId="ADAL" clId="{B858B059-B174-AD4E-B089-3A3CB0367FC3}" dt="2020-12-28T18:16:09.210" v="27" actId="1076"/>
        <pc:sldMkLst>
          <pc:docMk/>
          <pc:sldMk cId="443036134" sldId="266"/>
        </pc:sldMkLst>
        <pc:picChg chg="add del mod modCrop">
          <ac:chgData name="Ranganathan, Raghav Krishna  (Student)" userId="37cd1483-d53b-45de-b500-04bda04e658d" providerId="ADAL" clId="{B858B059-B174-AD4E-B089-3A3CB0367FC3}" dt="2020-12-28T18:15:27.340" v="23" actId="478"/>
          <ac:picMkLst>
            <pc:docMk/>
            <pc:sldMk cId="443036134" sldId="266"/>
            <ac:picMk id="5" creationId="{F480FEDE-CC3D-B042-AFF5-166A4AEC0EE3}"/>
          </ac:picMkLst>
        </pc:picChg>
        <pc:picChg chg="add mod">
          <ac:chgData name="Ranganathan, Raghav Krishna  (Student)" userId="37cd1483-d53b-45de-b500-04bda04e658d" providerId="ADAL" clId="{B858B059-B174-AD4E-B089-3A3CB0367FC3}" dt="2020-12-28T18:16:09.210" v="27" actId="1076"/>
          <ac:picMkLst>
            <pc:docMk/>
            <pc:sldMk cId="443036134" sldId="266"/>
            <ac:picMk id="11" creationId="{AB7A4641-4F26-E540-A95C-56DE03987F26}"/>
          </ac:picMkLst>
        </pc:picChg>
      </pc:sldChg>
      <pc:sldChg chg="addSp modSp">
        <pc:chgData name="Ranganathan, Raghav Krishna  (Student)" userId="37cd1483-d53b-45de-b500-04bda04e658d" providerId="ADAL" clId="{B858B059-B174-AD4E-B089-3A3CB0367FC3}" dt="2020-12-28T18:19:00.770" v="44" actId="1076"/>
        <pc:sldMkLst>
          <pc:docMk/>
          <pc:sldMk cId="1171882744" sldId="267"/>
        </pc:sldMkLst>
        <pc:picChg chg="add mod modCrop">
          <ac:chgData name="Ranganathan, Raghav Krishna  (Student)" userId="37cd1483-d53b-45de-b500-04bda04e658d" providerId="ADAL" clId="{B858B059-B174-AD4E-B089-3A3CB0367FC3}" dt="2020-12-28T18:18:49.726" v="42" actId="1076"/>
          <ac:picMkLst>
            <pc:docMk/>
            <pc:sldMk cId="1171882744" sldId="267"/>
            <ac:picMk id="6" creationId="{67BB64F6-951B-6F41-A638-CACD79265AAE}"/>
          </ac:picMkLst>
        </pc:picChg>
        <pc:picChg chg="mod">
          <ac:chgData name="Ranganathan, Raghav Krishna  (Student)" userId="37cd1483-d53b-45de-b500-04bda04e658d" providerId="ADAL" clId="{B858B059-B174-AD4E-B089-3A3CB0367FC3}" dt="2020-12-28T18:19:00.770" v="44" actId="1076"/>
          <ac:picMkLst>
            <pc:docMk/>
            <pc:sldMk cId="1171882744" sldId="267"/>
            <ac:picMk id="1026" creationId="{15AE7067-B0A7-4715-B7F8-3F506977AD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A8B23-AA36-4466-AF72-D95A2582D222}" type="datetimeFigureOut">
              <a:rPr lang="en-US" smtClean="0"/>
              <a:t>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FC57C-ECBE-476C-A60D-05FA40772E3C}" type="slidenum">
              <a:rPr lang="en-US" smtClean="0"/>
              <a:t>‹#›</a:t>
            </a:fld>
            <a:endParaRPr lang="en-US"/>
          </a:p>
        </p:txBody>
      </p:sp>
    </p:spTree>
    <p:extLst>
      <p:ext uri="{BB962C8B-B14F-4D97-AF65-F5344CB8AC3E}">
        <p14:creationId xmlns:p14="http://schemas.microsoft.com/office/powerpoint/2010/main" val="150482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EFC57C-ECBE-476C-A60D-05FA40772E3C}" type="slidenum">
              <a:rPr lang="en-US" smtClean="0"/>
              <a:t>3</a:t>
            </a:fld>
            <a:endParaRPr lang="en-US"/>
          </a:p>
        </p:txBody>
      </p:sp>
    </p:spTree>
    <p:extLst>
      <p:ext uri="{BB962C8B-B14F-4D97-AF65-F5344CB8AC3E}">
        <p14:creationId xmlns:p14="http://schemas.microsoft.com/office/powerpoint/2010/main" val="3559086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10420-401B-F147-A5B3-E548AF7F2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D6DB73-BAA4-7643-A7D5-CC19941F8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42A552-BE21-0B42-BF4D-940064D53FE0}"/>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5" name="Footer Placeholder 4">
            <a:extLst>
              <a:ext uri="{FF2B5EF4-FFF2-40B4-BE49-F238E27FC236}">
                <a16:creationId xmlns:a16="http://schemas.microsoft.com/office/drawing/2014/main" id="{213E70D8-6ED1-1949-BE57-8AEF1FE9DB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260D1-B1EF-B340-BF78-74FA659A8EAD}"/>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215112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0F50-184F-6843-970D-9ADB1F3760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77057-7352-E54F-983E-87C5029EB2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5B99-9738-C64E-A851-FEA43D4AFB05}"/>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5" name="Footer Placeholder 4">
            <a:extLst>
              <a:ext uri="{FF2B5EF4-FFF2-40B4-BE49-F238E27FC236}">
                <a16:creationId xmlns:a16="http://schemas.microsoft.com/office/drawing/2014/main" id="{AF261155-DEC3-034C-9C2B-3EF29554E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D2015-1FBB-9343-A149-3FF68A36EE84}"/>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57484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A2808E-07FD-CF4D-951F-F85F3E4896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68898-632F-A94C-93FC-D3BD62CDC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D2917-076D-564F-A035-884AA26F4EBB}"/>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5" name="Footer Placeholder 4">
            <a:extLst>
              <a:ext uri="{FF2B5EF4-FFF2-40B4-BE49-F238E27FC236}">
                <a16:creationId xmlns:a16="http://schemas.microsoft.com/office/drawing/2014/main" id="{6DB39DB6-FD7E-9945-8DE0-9FB9F6D5A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D5F83-A21E-3643-A2BD-25B9E4738E41}"/>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129830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D7F6-CFEA-3B4A-B55C-983B98833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18D3E-B9A8-C24E-9802-2E60E4898D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387ED-B90D-A44F-9896-626C2C881A87}"/>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5" name="Footer Placeholder 4">
            <a:extLst>
              <a:ext uri="{FF2B5EF4-FFF2-40B4-BE49-F238E27FC236}">
                <a16:creationId xmlns:a16="http://schemas.microsoft.com/office/drawing/2014/main" id="{A2352D33-3B70-A040-95B1-16284CB1E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5424D-594E-DF46-AB65-1DE6398DCC6B}"/>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75819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A821-AA94-3A41-A881-38586831B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C65339-44D3-1F4B-8583-E09C8D62D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44E6D-4DC7-FC42-8D74-704DFBD11CD5}"/>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5" name="Footer Placeholder 4">
            <a:extLst>
              <a:ext uri="{FF2B5EF4-FFF2-40B4-BE49-F238E27FC236}">
                <a16:creationId xmlns:a16="http://schemas.microsoft.com/office/drawing/2014/main" id="{AF9FC3B3-B292-664E-8662-94188BF8A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64511-CA44-9645-AA37-B2653105B1B0}"/>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163785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828B-1B35-FD4A-82A8-A77C925B58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53215B-F386-B142-ADBA-F3191B0BF6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DC8BAF-B0C1-C04B-B785-FD020DA734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3FDA0-B481-5C4E-833F-0063A8BDB64E}"/>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6" name="Footer Placeholder 5">
            <a:extLst>
              <a:ext uri="{FF2B5EF4-FFF2-40B4-BE49-F238E27FC236}">
                <a16:creationId xmlns:a16="http://schemas.microsoft.com/office/drawing/2014/main" id="{3A098F2C-AE94-BA48-80E1-CBE106A4F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4280B-9CDF-EF4F-B59B-1AEFAF0C9BE8}"/>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247613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23BB-8E99-224C-9679-2723298CD0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27A02-B060-A343-8F43-4D908DC92F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BC919-890E-C043-B78D-BF41994C2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A3DB4-762B-BB4A-B9D3-20E196018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5EB68-933D-D84F-90D2-D139DB8AF1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C5C3C-ACCC-C943-8CA6-A7B4F603D20F}"/>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8" name="Footer Placeholder 7">
            <a:extLst>
              <a:ext uri="{FF2B5EF4-FFF2-40B4-BE49-F238E27FC236}">
                <a16:creationId xmlns:a16="http://schemas.microsoft.com/office/drawing/2014/main" id="{2FD0CB64-F993-8E4D-BF84-B77C3B3DA3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98EB50-1770-D440-8F62-2AE3F3273F77}"/>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306215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E5D21-5BEE-F64F-97E5-41D99E3699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2021FE-7FCD-6440-91D7-DDAF772A34AB}"/>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4" name="Footer Placeholder 3">
            <a:extLst>
              <a:ext uri="{FF2B5EF4-FFF2-40B4-BE49-F238E27FC236}">
                <a16:creationId xmlns:a16="http://schemas.microsoft.com/office/drawing/2014/main" id="{79E0CE22-BBCC-8F4E-98DA-7616B83DE1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65B8F2-4628-B049-A1D8-B21E75287997}"/>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304034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CCFF81-5C7A-7540-B079-FBFB6370D9B1}"/>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3" name="Footer Placeholder 2">
            <a:extLst>
              <a:ext uri="{FF2B5EF4-FFF2-40B4-BE49-F238E27FC236}">
                <a16:creationId xmlns:a16="http://schemas.microsoft.com/office/drawing/2014/main" id="{9028A534-69C8-6A4D-8DEC-53E38BF0AD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B4617E-2C86-FE47-87ED-F4F9A4309B2E}"/>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685436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F256-CA59-6B44-A513-45A0DA012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FCD2A8-C9A0-644D-A97B-5E5F1400BD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62027-E57E-174A-9DFF-0CC8F1886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FEF20-34E7-9646-A6B8-0AEC021E928D}"/>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6" name="Footer Placeholder 5">
            <a:extLst>
              <a:ext uri="{FF2B5EF4-FFF2-40B4-BE49-F238E27FC236}">
                <a16:creationId xmlns:a16="http://schemas.microsoft.com/office/drawing/2014/main" id="{56BA9762-3ED3-2141-91B2-F03DB6238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5079B-1E7B-AC49-B15B-0635F167813D}"/>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341292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C4F1-919A-2B4D-8570-3FE5F95F6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54BE1A-DD74-2448-9624-0559ECAC8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CF546D-95DC-8442-9515-9F2693473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646B9-E3E7-094A-A039-B5895AD9839B}"/>
              </a:ext>
            </a:extLst>
          </p:cNvPr>
          <p:cNvSpPr>
            <a:spLocks noGrp="1"/>
          </p:cNvSpPr>
          <p:nvPr>
            <p:ph type="dt" sz="half" idx="10"/>
          </p:nvPr>
        </p:nvSpPr>
        <p:spPr/>
        <p:txBody>
          <a:bodyPr/>
          <a:lstStyle/>
          <a:p>
            <a:fld id="{7569C97C-4B34-B84C-AB68-786B15826ADF}" type="datetimeFigureOut">
              <a:rPr lang="en-US" smtClean="0"/>
              <a:t>1/7/2021</a:t>
            </a:fld>
            <a:endParaRPr lang="en-US"/>
          </a:p>
        </p:txBody>
      </p:sp>
      <p:sp>
        <p:nvSpPr>
          <p:cNvPr id="6" name="Footer Placeholder 5">
            <a:extLst>
              <a:ext uri="{FF2B5EF4-FFF2-40B4-BE49-F238E27FC236}">
                <a16:creationId xmlns:a16="http://schemas.microsoft.com/office/drawing/2014/main" id="{A49692A2-3E4A-4646-AA4C-9D531F27C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351F8-F7BF-054C-BC6E-940B4B3EB825}"/>
              </a:ext>
            </a:extLst>
          </p:cNvPr>
          <p:cNvSpPr>
            <a:spLocks noGrp="1"/>
          </p:cNvSpPr>
          <p:nvPr>
            <p:ph type="sldNum" sz="quarter" idx="12"/>
          </p:nvPr>
        </p:nvSpPr>
        <p:spPr/>
        <p:txBody>
          <a:bodyPr/>
          <a:lstStyle/>
          <a:p>
            <a:fld id="{85263935-59C5-C049-9EEF-33092044A52D}" type="slidenum">
              <a:rPr lang="en-US" smtClean="0"/>
              <a:t>‹#›</a:t>
            </a:fld>
            <a:endParaRPr lang="en-US"/>
          </a:p>
        </p:txBody>
      </p:sp>
    </p:spTree>
    <p:extLst>
      <p:ext uri="{BB962C8B-B14F-4D97-AF65-F5344CB8AC3E}">
        <p14:creationId xmlns:p14="http://schemas.microsoft.com/office/powerpoint/2010/main" val="401952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0F24C-86A8-2A44-90F0-0549D8828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CEBA6-2DF1-EF41-8DF5-E55AD3BDA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CF223-C9BE-7B4E-8D87-B2265B558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9C97C-4B34-B84C-AB68-786B15826ADF}" type="datetimeFigureOut">
              <a:rPr lang="en-US" smtClean="0"/>
              <a:t>1/7/2021</a:t>
            </a:fld>
            <a:endParaRPr lang="en-US"/>
          </a:p>
        </p:txBody>
      </p:sp>
      <p:sp>
        <p:nvSpPr>
          <p:cNvPr id="5" name="Footer Placeholder 4">
            <a:extLst>
              <a:ext uri="{FF2B5EF4-FFF2-40B4-BE49-F238E27FC236}">
                <a16:creationId xmlns:a16="http://schemas.microsoft.com/office/drawing/2014/main" id="{D6788197-8412-794B-9F9B-3BAB0E7BB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832083-B2FF-8240-BED3-7C8A79F43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63935-59C5-C049-9EEF-33092044A52D}" type="slidenum">
              <a:rPr lang="en-US" smtClean="0"/>
              <a:t>‹#›</a:t>
            </a:fld>
            <a:endParaRPr lang="en-US"/>
          </a:p>
        </p:txBody>
      </p:sp>
    </p:spTree>
    <p:extLst>
      <p:ext uri="{BB962C8B-B14F-4D97-AF65-F5344CB8AC3E}">
        <p14:creationId xmlns:p14="http://schemas.microsoft.com/office/powerpoint/2010/main" val="2026430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wssd.org/Page/3298" TargetMode="External"/><Relationship Id="rId5" Type="http://schemas.microsoft.com/office/2007/relationships/hdphoto" Target="../media/hdphoto1.wdp"/><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betanews.com/2015/12/16/like-internet-explorer-microsoft-edge-is-still-pushing-people-away/" TargetMode="External"/><Relationship Id="rId5" Type="http://schemas.microsoft.com/office/2007/relationships/hdphoto" Target="../media/hdphoto2.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hyperlink" Target="https://norwichguitaracademy.co.uk/kids-guitar-lessons/blackboard-with-chalk/"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repl.it/site/blog/gfx"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ideo" Target="https://www.youtube.com/embed/ae4QjIc8bbk?feature=oembed"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B9DA08-6890-45A6-B750-52B9D65F94E1}"/>
              </a:ext>
            </a:extLst>
          </p:cNvPr>
          <p:cNvSpPr>
            <a:spLocks noGrp="1"/>
          </p:cNvSpPr>
          <p:nvPr>
            <p:ph type="subTitle" idx="1"/>
          </p:nvPr>
        </p:nvSpPr>
        <p:spPr>
          <a:xfrm>
            <a:off x="1524000" y="3655304"/>
            <a:ext cx="9144000" cy="1655762"/>
          </a:xfrm>
        </p:spPr>
        <p:txBody>
          <a:bodyPr>
            <a:normAutofit/>
          </a:bodyPr>
          <a:lstStyle/>
          <a:p>
            <a:r>
              <a:rPr lang="en-US" sz="2800" dirty="0">
                <a:latin typeface="Arial" panose="020B0604020202020204" pitchFamily="34" charset="0"/>
                <a:cs typeface="Arial" panose="020B0604020202020204" pitchFamily="34" charset="0"/>
              </a:rPr>
              <a:t>Class 2</a:t>
            </a:r>
          </a:p>
        </p:txBody>
      </p:sp>
      <p:pic>
        <p:nvPicPr>
          <p:cNvPr id="1026" name="Picture 2">
            <a:extLst>
              <a:ext uri="{FF2B5EF4-FFF2-40B4-BE49-F238E27FC236}">
                <a16:creationId xmlns:a16="http://schemas.microsoft.com/office/drawing/2014/main" id="{437E32AC-729D-4E45-8D37-A7E2E443F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104900"/>
            <a:ext cx="931545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3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Operators</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618873" y="1297427"/>
            <a:ext cx="10506708" cy="5632311"/>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Let’s now learn about operators, which will help us use datatypes like string and integer. There are 6 basic types. </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Arithmetic operators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Assignment operators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Comparison operators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Logical operators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Identity operators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Membership operators</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learn!</a:t>
            </a:r>
          </a:p>
          <a:p>
            <a:endParaRPr lang="en-US" sz="2400" dirty="0">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6773CAD-AF25-4340-AEC6-E58091318FF6}"/>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sp>
        <p:nvSpPr>
          <p:cNvPr id="9" name="Rectangle 8">
            <a:extLst>
              <a:ext uri="{FF2B5EF4-FFF2-40B4-BE49-F238E27FC236}">
                <a16:creationId xmlns:a16="http://schemas.microsoft.com/office/drawing/2014/main" id="{2292A80F-A242-4C37-B920-EF9C100D9135}"/>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spTree>
    <p:extLst>
      <p:ext uri="{BB962C8B-B14F-4D97-AF65-F5344CB8AC3E}">
        <p14:creationId xmlns:p14="http://schemas.microsoft.com/office/powerpoint/2010/main" val="31863475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barn(inVertical)">
                                      <p:cBhvr>
                                        <p:cTn id="4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Variables</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618873" y="1297427"/>
            <a:ext cx="10506708" cy="4893647"/>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Now let’s learn about variables. These will help us store integers and string. It makes life easier in the field of python.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Variables are often found in algebraic equations, and multiple other coding languages.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There isn’t a definite set of categories for variables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This will probably be easier, once I open up repl.it.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Let’s go!</a:t>
            </a:r>
          </a:p>
          <a:p>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6773CAD-AF25-4340-AEC6-E58091318FF6}"/>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sp>
        <p:nvSpPr>
          <p:cNvPr id="9" name="Rectangle 8">
            <a:extLst>
              <a:ext uri="{FF2B5EF4-FFF2-40B4-BE49-F238E27FC236}">
                <a16:creationId xmlns:a16="http://schemas.microsoft.com/office/drawing/2014/main" id="{2292A80F-A242-4C37-B920-EF9C100D9135}"/>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spTree>
    <p:extLst>
      <p:ext uri="{BB962C8B-B14F-4D97-AF65-F5344CB8AC3E}">
        <p14:creationId xmlns:p14="http://schemas.microsoft.com/office/powerpoint/2010/main" val="2733050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arn(inVertical)">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arn(inVertic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barn(inVertical)">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0" y="723036"/>
            <a:ext cx="12191999" cy="707886"/>
          </a:xfrm>
          <a:prstGeom prst="rect">
            <a:avLst/>
          </a:prstGeom>
        </p:spPr>
        <p:txBody>
          <a:bodyPr wrap="square">
            <a:spAutoFit/>
          </a:bodyPr>
          <a:lstStyle/>
          <a:p>
            <a:pPr algn="ctr"/>
            <a:r>
              <a:rPr lang="en-US" sz="4000" dirty="0">
                <a:latin typeface="Arial" panose="020B0604020202020204" pitchFamily="34" charset="0"/>
                <a:cs typeface="Arial" panose="020B0604020202020204" pitchFamily="34" charset="0"/>
              </a:rPr>
              <a:t>Dive Deeper+</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5536116" y="5027582"/>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1" y="1913695"/>
            <a:ext cx="12191998" cy="2308324"/>
          </a:xfrm>
          <a:prstGeom prst="rect">
            <a:avLst/>
          </a:prstGeom>
        </p:spPr>
        <p:txBody>
          <a:bodyPr wrap="square" numCol="1">
            <a:spAutoFit/>
          </a:bodyPr>
          <a:lstStyle/>
          <a:p>
            <a:pPr algn="ctr"/>
            <a:r>
              <a:rPr lang="en-US" sz="2400" dirty="0">
                <a:latin typeface="Arial" panose="020B0604020202020204" pitchFamily="34" charset="0"/>
                <a:cs typeface="Arial" panose="020B0604020202020204" pitchFamily="34" charset="0"/>
              </a:rPr>
              <a:t>Now here is something we do every class, a dive deeper plus. This is when we review everything we learnt in class as a whole and provide the connections. I explained every subject separately, right? But now let’s connect strings and integers with operators, variables, and printing. </a:t>
            </a: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Let’s go!</a:t>
            </a:r>
          </a:p>
        </p:txBody>
      </p:sp>
    </p:spTree>
    <p:extLst>
      <p:ext uri="{BB962C8B-B14F-4D97-AF65-F5344CB8AC3E}">
        <p14:creationId xmlns:p14="http://schemas.microsoft.com/office/powerpoint/2010/main" val="2060800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160255" y="213939"/>
            <a:ext cx="8725438" cy="584775"/>
          </a:xfrm>
          <a:prstGeom prst="rect">
            <a:avLst/>
          </a:prstGeom>
        </p:spPr>
        <p:txBody>
          <a:bodyPr wrap="square">
            <a:spAutoFit/>
          </a:bodyPr>
          <a:lstStyle/>
          <a:p>
            <a:r>
              <a:rPr lang="en-US" sz="3200" dirty="0">
                <a:solidFill>
                  <a:srgbClr val="000000"/>
                </a:solidFill>
                <a:latin typeface="Arial" panose="020B0604020202020204" pitchFamily="34" charset="0"/>
              </a:rPr>
              <a:t>Practice Pickouts</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547232" y="1224110"/>
            <a:ext cx="10978720" cy="1200329"/>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	This is just like HW Pickouts. But for practice. This time, it won’t be volunteers. I shall pick on a few of you, and you will answer some questions. Let’s start!</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7BB64F6-951B-6F41-A638-CACD79265AAE}"/>
              </a:ext>
            </a:extLst>
          </p:cNvPr>
          <p:cNvPicPr>
            <a:picLocks noChangeAspect="1"/>
          </p:cNvPicPr>
          <p:nvPr/>
        </p:nvPicPr>
        <p:blipFill rotWithShape="1">
          <a:blip r:embed="rId3"/>
          <a:srcRect l="45739"/>
          <a:stretch/>
        </p:blipFill>
        <p:spPr>
          <a:xfrm flipH="1">
            <a:off x="-1" y="2984113"/>
            <a:ext cx="2045616" cy="3873887"/>
          </a:xfrm>
          <a:prstGeom prst="rect">
            <a:avLst/>
          </a:prstGeom>
        </p:spPr>
      </p:pic>
    </p:spTree>
    <p:extLst>
      <p:ext uri="{BB962C8B-B14F-4D97-AF65-F5344CB8AC3E}">
        <p14:creationId xmlns:p14="http://schemas.microsoft.com/office/powerpoint/2010/main" val="2467762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565608" y="388865"/>
            <a:ext cx="8725438" cy="584775"/>
          </a:xfrm>
          <a:prstGeom prst="rect">
            <a:avLst/>
          </a:prstGeom>
        </p:spPr>
        <p:txBody>
          <a:bodyPr wrap="square">
            <a:spAutoFit/>
          </a:bodyPr>
          <a:lstStyle/>
          <a:p>
            <a:r>
              <a:rPr lang="en-US" sz="3200" dirty="0">
                <a:solidFill>
                  <a:srgbClr val="000000"/>
                </a:solidFill>
                <a:latin typeface="Arial" panose="020B0604020202020204" pitchFamily="34" charset="0"/>
              </a:rPr>
              <a:t>HW Info</a:t>
            </a:r>
            <a:endParaRPr lang="en-US" sz="3200" dirty="0"/>
          </a:p>
        </p:txBody>
      </p:sp>
      <p:sp>
        <p:nvSpPr>
          <p:cNvPr id="3" name="Rectangle 2">
            <a:extLst>
              <a:ext uri="{FF2B5EF4-FFF2-40B4-BE49-F238E27FC236}">
                <a16:creationId xmlns:a16="http://schemas.microsoft.com/office/drawing/2014/main" id="{058C9764-4257-48FD-A9EA-707DBD42CBF9}"/>
              </a:ext>
            </a:extLst>
          </p:cNvPr>
          <p:cNvSpPr/>
          <p:nvPr/>
        </p:nvSpPr>
        <p:spPr>
          <a:xfrm>
            <a:off x="250907" y="1490786"/>
            <a:ext cx="10978720" cy="46166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	Let me explain this week’s HW. I’ll go open it up!</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74FF509-35B1-4B94-8626-3D14A025523A}"/>
              </a:ext>
            </a:extLst>
          </p:cNvPr>
          <p:cNvPicPr>
            <a:picLocks noChangeAspect="1"/>
          </p:cNvPicPr>
          <p:nvPr/>
        </p:nvPicPr>
        <p:blipFill>
          <a:blip r:embed="rId3"/>
          <a:stretch>
            <a:fillRect/>
          </a:stretch>
        </p:blipFill>
        <p:spPr>
          <a:xfrm flipH="1">
            <a:off x="7195915" y="1931060"/>
            <a:ext cx="3758032" cy="3810000"/>
          </a:xfrm>
          <a:prstGeom prst="rect">
            <a:avLst/>
          </a:prstGeom>
        </p:spPr>
      </p:pic>
      <p:pic>
        <p:nvPicPr>
          <p:cNvPr id="11" name="Picture 10">
            <a:extLst>
              <a:ext uri="{FF2B5EF4-FFF2-40B4-BE49-F238E27FC236}">
                <a16:creationId xmlns:a16="http://schemas.microsoft.com/office/drawing/2014/main" id="{A16D3301-2AF6-4371-A621-C9D7C0A93C5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85261" y="2401968"/>
            <a:ext cx="6012986" cy="3697174"/>
          </a:xfrm>
          <a:prstGeom prst="rect">
            <a:avLst/>
          </a:prstGeom>
        </p:spPr>
      </p:pic>
    </p:spTree>
    <p:extLst>
      <p:ext uri="{BB962C8B-B14F-4D97-AF65-F5344CB8AC3E}">
        <p14:creationId xmlns:p14="http://schemas.microsoft.com/office/powerpoint/2010/main" val="2826824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2776655" y="2567462"/>
            <a:ext cx="12191999" cy="830997"/>
          </a:xfrm>
          <a:prstGeom prst="rect">
            <a:avLst/>
          </a:prstGeom>
        </p:spPr>
        <p:txBody>
          <a:bodyPr wrap="square">
            <a:spAutoFit/>
          </a:bodyPr>
          <a:lstStyle/>
          <a:p>
            <a:pPr algn="ctr"/>
            <a:r>
              <a:rPr lang="en-US" sz="4800" dirty="0">
                <a:latin typeface="Arial" panose="020B0604020202020204" pitchFamily="34" charset="0"/>
                <a:cs typeface="Arial" panose="020B0604020202020204" pitchFamily="34" charset="0"/>
              </a:rPr>
              <a:t>Thanks for joining!</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8117396" y="773160"/>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58BBE7A-737B-4AFB-AC8B-3C2A112CE669}"/>
              </a:ext>
            </a:extLst>
          </p:cNvPr>
          <p:cNvPicPr>
            <a:picLocks noChangeAspect="1"/>
          </p:cNvPicPr>
          <p:nvPr/>
        </p:nvPicPr>
        <p:blipFill>
          <a:blip r:embed="rId3"/>
          <a:stretch>
            <a:fillRect/>
          </a:stretch>
        </p:blipFill>
        <p:spPr>
          <a:xfrm flipH="1">
            <a:off x="0" y="2342818"/>
            <a:ext cx="4605455" cy="4794758"/>
          </a:xfrm>
          <a:prstGeom prst="rect">
            <a:avLst/>
          </a:prstGeom>
        </p:spPr>
      </p:pic>
      <p:pic>
        <p:nvPicPr>
          <p:cNvPr id="11" name="Picture 10">
            <a:extLst>
              <a:ext uri="{FF2B5EF4-FFF2-40B4-BE49-F238E27FC236}">
                <a16:creationId xmlns:a16="http://schemas.microsoft.com/office/drawing/2014/main" id="{0D173D58-8571-4FB7-BC37-45E4A39925EC}"/>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281" b="99304" l="10000" r="98125">
                        <a14:foregroundMark x1="40000" y1="69374" x2="40000" y2="69374"/>
                        <a14:foregroundMark x1="41250" y1="78654" x2="40469" y2="78654"/>
                        <a14:foregroundMark x1="40469" y1="78654" x2="34688" y2="65893"/>
                        <a14:foregroundMark x1="33125" y1="53364" x2="33125" y2="53364"/>
                        <a14:foregroundMark x1="33125" y1="53364" x2="33125" y2="53364"/>
                        <a14:foregroundMark x1="33438" y1="53364" x2="33438" y2="53364"/>
                        <a14:foregroundMark x1="47500" y1="65893" x2="47500" y2="65893"/>
                        <a14:foregroundMark x1="47500" y1="65893" x2="47500" y2="65893"/>
                        <a14:foregroundMark x1="43125" y1="64733" x2="43125" y2="64733"/>
                        <a14:foregroundMark x1="43125" y1="64733" x2="44688" y2="72390"/>
                        <a14:foregroundMark x1="46563" y1="63109" x2="41719" y2="63805"/>
                        <a14:foregroundMark x1="33125" y1="19258" x2="8125" y2="7425"/>
                        <a14:foregroundMark x1="8125" y1="7425" x2="97969" y2="33179"/>
                        <a14:foregroundMark x1="97969" y1="33179" x2="6875" y2="19722"/>
                        <a14:foregroundMark x1="6875" y1="19722" x2="92969" y2="26682"/>
                        <a14:foregroundMark x1="92969" y1="26682" x2="2969" y2="50580"/>
                        <a14:foregroundMark x1="2969" y1="50580" x2="31719" y2="73086"/>
                        <a14:foregroundMark x1="31719" y1="73086" x2="80625" y2="84223"/>
                        <a14:foregroundMark x1="80625" y1="84223" x2="68906" y2="95360"/>
                        <a14:foregroundMark x1="68906" y1="95360" x2="15469" y2="99304"/>
                        <a14:foregroundMark x1="15469" y1="99304" x2="93750" y2="82831"/>
                        <a14:foregroundMark x1="93750" y1="82831" x2="93750" y2="82831"/>
                        <a14:foregroundMark x1="34688" y1="54988" x2="61563" y2="22970"/>
                        <a14:foregroundMark x1="61563" y1="22970" x2="7500" y2="43852"/>
                        <a14:foregroundMark x1="7500" y1="43852" x2="69219" y2="24594"/>
                        <a14:foregroundMark x1="69219" y1="24594" x2="4375" y2="61949"/>
                        <a14:foregroundMark x1="4375" y1="61949" x2="87344" y2="29930"/>
                        <a14:foregroundMark x1="87344" y1="29930" x2="24531" y2="56845"/>
                        <a14:foregroundMark x1="24531" y1="56845" x2="98125" y2="32947"/>
                        <a14:foregroundMark x1="98125" y1="32947" x2="39844" y2="58237"/>
                        <a14:foregroundMark x1="39844" y1="58237" x2="77656" y2="46636"/>
                        <a14:foregroundMark x1="77656" y1="46636" x2="34531" y2="56845"/>
                        <a14:foregroundMark x1="34531" y1="56845" x2="38125" y2="59629"/>
                        <a14:foregroundMark x1="63906" y1="55684" x2="43281" y2="78654"/>
                        <a14:foregroundMark x1="43281" y1="78654" x2="83750" y2="58005"/>
                        <a14:foregroundMark x1="83750" y1="58005" x2="27656" y2="99536"/>
                        <a14:foregroundMark x1="27656" y1="99536" x2="36563" y2="87471"/>
                        <a14:foregroundMark x1="36563" y1="87471" x2="70000" y2="64037"/>
                        <a14:foregroundMark x1="70000" y1="64037" x2="26406" y2="96520"/>
                        <a14:foregroundMark x1="26406" y1="96520" x2="52188" y2="72622"/>
                        <a14:foregroundMark x1="52188" y1="72622" x2="36875" y2="85151"/>
                        <a14:foregroundMark x1="36875" y1="85151" x2="82188" y2="56613"/>
                        <a14:foregroundMark x1="82188" y1="56613" x2="22500" y2="86079"/>
                        <a14:foregroundMark x1="22500" y1="86079" x2="67969" y2="71230"/>
                        <a14:foregroundMark x1="67969" y1="71230" x2="32656" y2="99536"/>
                        <a14:foregroundMark x1="32656" y1="99536" x2="66875" y2="89559"/>
                        <a14:foregroundMark x1="66875" y1="89559" x2="56250" y2="96752"/>
                        <a14:foregroundMark x1="56250" y1="96752" x2="43281" y2="99304"/>
                        <a14:foregroundMark x1="43281" y1="99304" x2="69688" y2="86079"/>
                        <a14:foregroundMark x1="30000" y1="74478" x2="34531" y2="94200"/>
                        <a14:foregroundMark x1="34531" y1="94200" x2="30625" y2="74014"/>
                        <a14:foregroundMark x1="30625" y1="74014" x2="35000" y2="94664"/>
                        <a14:foregroundMark x1="35000" y1="94664" x2="28906" y2="74710"/>
                        <a14:foregroundMark x1="28906" y1="74710" x2="30938" y2="93735"/>
                        <a14:foregroundMark x1="30938" y1="93735" x2="25156" y2="71462"/>
                        <a14:foregroundMark x1="25156" y1="71462" x2="23750" y2="88167"/>
                        <a14:foregroundMark x1="23750" y1="88167" x2="15625" y2="67981"/>
                        <a14:foregroundMark x1="15625" y1="67981" x2="23438" y2="81671"/>
                        <a14:foregroundMark x1="23438" y1="81671" x2="23438" y2="81439"/>
                        <a14:foregroundMark x1="75938" y1="12297" x2="64688" y2="12065"/>
                        <a14:foregroundMark x1="64688" y1="12065" x2="74375" y2="9281"/>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rcRect l="52339" t="5868" b="34247"/>
          <a:stretch/>
        </p:blipFill>
        <p:spPr>
          <a:xfrm>
            <a:off x="2412733" y="1559525"/>
            <a:ext cx="3285540" cy="2780091"/>
          </a:xfrm>
          <a:prstGeom prst="rect">
            <a:avLst/>
          </a:prstGeom>
        </p:spPr>
      </p:pic>
    </p:spTree>
    <p:extLst>
      <p:ext uri="{BB962C8B-B14F-4D97-AF65-F5344CB8AC3E}">
        <p14:creationId xmlns:p14="http://schemas.microsoft.com/office/powerpoint/2010/main" val="15928992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EBA7C48B-1A96-4798-B3AC-1220CEE76A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7621290" y="239696"/>
            <a:ext cx="2841107" cy="312525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78B98E-77CC-4694-A573-9258DD280487}"/>
              </a:ext>
            </a:extLst>
          </p:cNvPr>
          <p:cNvSpPr/>
          <p:nvPr/>
        </p:nvSpPr>
        <p:spPr>
          <a:xfrm>
            <a:off x="5891687" y="3429000"/>
            <a:ext cx="6096000" cy="523220"/>
          </a:xfrm>
          <a:prstGeom prst="rect">
            <a:avLst/>
          </a:prstGeom>
        </p:spPr>
        <p:txBody>
          <a:bodyPr>
            <a:spAutoFit/>
          </a:bodyPr>
          <a:lstStyle/>
          <a:p>
            <a:pPr algn="ctr"/>
            <a:r>
              <a:rPr lang="en-US" sz="2800" dirty="0">
                <a:solidFill>
                  <a:srgbClr val="595959"/>
                </a:solidFill>
                <a:latin typeface="Arial" panose="020B0604020202020204" pitchFamily="34" charset="0"/>
              </a:rPr>
              <a:t>Welcome Again!</a:t>
            </a:r>
            <a:endParaRPr lang="en-US" sz="2800" dirty="0"/>
          </a:p>
        </p:txBody>
      </p:sp>
      <p:pic>
        <p:nvPicPr>
          <p:cNvPr id="4" name="Picture 3">
            <a:extLst>
              <a:ext uri="{FF2B5EF4-FFF2-40B4-BE49-F238E27FC236}">
                <a16:creationId xmlns:a16="http://schemas.microsoft.com/office/drawing/2014/main" id="{BECDDD79-9967-5446-820C-F25DB6305512}"/>
              </a:ext>
            </a:extLst>
          </p:cNvPr>
          <p:cNvPicPr>
            <a:picLocks noChangeAspect="1"/>
          </p:cNvPicPr>
          <p:nvPr/>
        </p:nvPicPr>
        <p:blipFill>
          <a:blip r:embed="rId3"/>
          <a:stretch>
            <a:fillRect/>
          </a:stretch>
        </p:blipFill>
        <p:spPr>
          <a:xfrm>
            <a:off x="0" y="357838"/>
            <a:ext cx="6500162" cy="6500162"/>
          </a:xfrm>
          <a:prstGeom prst="rect">
            <a:avLst/>
          </a:prstGeom>
        </p:spPr>
      </p:pic>
    </p:spTree>
    <p:extLst>
      <p:ext uri="{BB962C8B-B14F-4D97-AF65-F5344CB8AC3E}">
        <p14:creationId xmlns:p14="http://schemas.microsoft.com/office/powerpoint/2010/main" val="3487879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8725438" cy="584775"/>
          </a:xfrm>
          <a:prstGeom prst="rect">
            <a:avLst/>
          </a:prstGeom>
        </p:spPr>
        <p:txBody>
          <a:bodyPr wrap="square">
            <a:spAutoFit/>
          </a:bodyPr>
          <a:lstStyle/>
          <a:p>
            <a:r>
              <a:rPr lang="en-US" sz="3200">
                <a:solidFill>
                  <a:srgbClr val="000000"/>
                </a:solidFill>
                <a:latin typeface="Arial" panose="020B0604020202020204" pitchFamily="34" charset="0"/>
              </a:rPr>
              <a:t>Today’s Schedule</a:t>
            </a:r>
            <a:endParaRPr lang="en-US" sz="3200"/>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6C84FE6-F006-414B-AFE1-9B064A7596D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6447" y="1105603"/>
            <a:ext cx="8027855" cy="5752397"/>
          </a:xfrm>
          <a:prstGeom prst="rect">
            <a:avLst/>
          </a:prstGeom>
          <a:ln>
            <a:noFill/>
          </a:ln>
          <a:effectLst>
            <a:softEdge rad="112500"/>
          </a:effectLst>
        </p:spPr>
      </p:pic>
      <p:sp>
        <p:nvSpPr>
          <p:cNvPr id="7" name="TextBox 6">
            <a:extLst>
              <a:ext uri="{FF2B5EF4-FFF2-40B4-BE49-F238E27FC236}">
                <a16:creationId xmlns:a16="http://schemas.microsoft.com/office/drawing/2014/main" id="{1833066F-6A85-4E76-9517-3D813DA1B2A6}"/>
              </a:ext>
            </a:extLst>
          </p:cNvPr>
          <p:cNvSpPr txBox="1"/>
          <p:nvPr/>
        </p:nvSpPr>
        <p:spPr>
          <a:xfrm>
            <a:off x="712569" y="1492745"/>
            <a:ext cx="6466787" cy="5755422"/>
          </a:xfrm>
          <a:prstGeom prst="rect">
            <a:avLst/>
          </a:prstGeom>
          <a:noFill/>
        </p:spPr>
        <p:txBody>
          <a:bodyPr wrap="square" rtlCol="0">
            <a:spAutoFit/>
          </a:bodyPr>
          <a:lstStyle/>
          <a:p>
            <a:r>
              <a:rPr lang="en-US" sz="2800" dirty="0">
                <a:solidFill>
                  <a:schemeClr val="bg1"/>
                </a:solidFill>
                <a:latin typeface="Bahnschrift Condensed" panose="020B0502040204020203" pitchFamily="34" charset="0"/>
              </a:rPr>
              <a:t>Agenda: </a:t>
            </a:r>
            <a:endParaRPr lang="en-US" sz="2200" dirty="0">
              <a:solidFill>
                <a:schemeClr val="bg1"/>
              </a:solidFill>
              <a:latin typeface="Bahnschrift Condensed" panose="020B0502040204020203" pitchFamily="34" charset="0"/>
            </a:endParaRP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Beginning of Class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Last Week Class Review</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HW Pickouts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HW Review</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Dive Deeper – Numericals and Text</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Let’s Learn – Printing and Commenting</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BREAK</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Let’s Learn – Operators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Let’s Learn – Variables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Dive Deeper+</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Practice Pickouts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HW Instructions</a:t>
            </a:r>
          </a:p>
          <a:p>
            <a:pPr marL="800100" lvl="1" indent="-342900">
              <a:buFont typeface="Arial" panose="020B0604020202020204" pitchFamily="34" charset="0"/>
              <a:buChar char="•"/>
            </a:pPr>
            <a:r>
              <a:rPr lang="en-US" sz="2000" dirty="0">
                <a:solidFill>
                  <a:schemeClr val="bg1"/>
                </a:solidFill>
                <a:latin typeface="Bahnschrift Condensed" panose="020B0502040204020203" pitchFamily="34" charset="0"/>
              </a:rPr>
              <a:t>End of Class</a:t>
            </a:r>
          </a:p>
          <a:p>
            <a:pPr marL="342900" indent="-342900">
              <a:buFont typeface="Arial" panose="020B0604020202020204" pitchFamily="34" charset="0"/>
              <a:buChar char="•"/>
            </a:pPr>
            <a:endParaRPr lang="en-US" sz="2000" dirty="0">
              <a:solidFill>
                <a:schemeClr val="bg1"/>
              </a:solidFill>
              <a:latin typeface="Bahnschrift Condensed" panose="020B0502040204020203" pitchFamily="34" charset="0"/>
            </a:endParaRPr>
          </a:p>
          <a:p>
            <a:pPr marL="342900" indent="-342900">
              <a:buFont typeface="Arial" panose="020B0604020202020204" pitchFamily="34" charset="0"/>
              <a:buChar char="•"/>
            </a:pPr>
            <a:endParaRPr lang="en-US" sz="2000" dirty="0">
              <a:solidFill>
                <a:schemeClr val="bg1"/>
              </a:solidFill>
              <a:latin typeface="Bahnschrift Condensed" panose="020B0502040204020203" pitchFamily="34" charset="0"/>
            </a:endParaRPr>
          </a:p>
          <a:p>
            <a:pPr marL="342900" indent="-342900">
              <a:buFont typeface="Arial" panose="020B0604020202020204" pitchFamily="34" charset="0"/>
              <a:buChar char="•"/>
            </a:pPr>
            <a:endParaRPr lang="en-US" sz="2000" dirty="0">
              <a:solidFill>
                <a:schemeClr val="bg1"/>
              </a:solidFill>
              <a:latin typeface="Bahnschrift Condensed" panose="020B0502040204020203" pitchFamily="34" charset="0"/>
            </a:endParaRPr>
          </a:p>
          <a:p>
            <a:pPr marL="342900" indent="-342900">
              <a:buFont typeface="Arial" panose="020B0604020202020204" pitchFamily="34" charset="0"/>
              <a:buChar char="•"/>
            </a:pPr>
            <a:endParaRPr lang="en-US" sz="2000" dirty="0">
              <a:solidFill>
                <a:schemeClr val="bg1"/>
              </a:solidFill>
              <a:latin typeface="Bahnschrift Condensed" panose="020B0502040204020203" pitchFamily="34" charset="0"/>
            </a:endParaRPr>
          </a:p>
        </p:txBody>
      </p:sp>
      <p:pic>
        <p:nvPicPr>
          <p:cNvPr id="8" name="Picture 7">
            <a:extLst>
              <a:ext uri="{FF2B5EF4-FFF2-40B4-BE49-F238E27FC236}">
                <a16:creationId xmlns:a16="http://schemas.microsoft.com/office/drawing/2014/main" id="{EF85EEDA-4B56-462F-88F6-5FB00C695A67}"/>
              </a:ext>
            </a:extLst>
          </p:cNvPr>
          <p:cNvPicPr>
            <a:picLocks noChangeAspect="1"/>
          </p:cNvPicPr>
          <p:nvPr/>
        </p:nvPicPr>
        <p:blipFill>
          <a:blip r:embed="rId6"/>
          <a:stretch>
            <a:fillRect/>
          </a:stretch>
        </p:blipFill>
        <p:spPr>
          <a:xfrm flipH="1">
            <a:off x="8028548" y="2984500"/>
            <a:ext cx="3680232" cy="3873500"/>
          </a:xfrm>
          <a:prstGeom prst="rect">
            <a:avLst/>
          </a:prstGeom>
        </p:spPr>
      </p:pic>
    </p:spTree>
    <p:extLst>
      <p:ext uri="{BB962C8B-B14F-4D97-AF65-F5344CB8AC3E}">
        <p14:creationId xmlns:p14="http://schemas.microsoft.com/office/powerpoint/2010/main" val="443036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2" y="392810"/>
            <a:ext cx="8725438" cy="584775"/>
          </a:xfrm>
          <a:prstGeom prst="rect">
            <a:avLst/>
          </a:prstGeom>
        </p:spPr>
        <p:txBody>
          <a:bodyPr wrap="square">
            <a:spAutoFit/>
          </a:bodyPr>
          <a:lstStyle/>
          <a:p>
            <a:r>
              <a:rPr lang="en-US" sz="3200">
                <a:solidFill>
                  <a:srgbClr val="000000"/>
                </a:solidFill>
                <a:latin typeface="Arial" panose="020B0604020202020204" pitchFamily="34" charset="0"/>
              </a:rPr>
              <a:t>Last Week – What did we learn?</a:t>
            </a:r>
            <a:endParaRPr lang="en-US" sz="3200"/>
          </a:p>
        </p:txBody>
      </p:sp>
      <p:sp>
        <p:nvSpPr>
          <p:cNvPr id="3" name="Rectangle 2">
            <a:extLst>
              <a:ext uri="{FF2B5EF4-FFF2-40B4-BE49-F238E27FC236}">
                <a16:creationId xmlns:a16="http://schemas.microsoft.com/office/drawing/2014/main" id="{058C9764-4257-48FD-A9EA-707DBD42CBF9}"/>
              </a:ext>
            </a:extLst>
          </p:cNvPr>
          <p:cNvSpPr/>
          <p:nvPr/>
        </p:nvSpPr>
        <p:spPr>
          <a:xfrm>
            <a:off x="-118815" y="2446073"/>
            <a:ext cx="10978720" cy="1200329"/>
          </a:xfrm>
          <a:prstGeom prst="rect">
            <a:avLst/>
          </a:prstGeom>
        </p:spPr>
        <p:txBody>
          <a:bodyPr wrap="square">
            <a:spAutoFit/>
          </a:bodyPr>
          <a:lstStyle/>
          <a:p>
            <a:pPr algn="r"/>
            <a:r>
              <a:rPr lang="en-US" sz="2400" dirty="0">
                <a:latin typeface="Arial" panose="020B0604020202020204" pitchFamily="34" charset="0"/>
                <a:cs typeface="Arial" panose="020B0604020202020204" pitchFamily="34" charset="0"/>
              </a:rPr>
              <a:t>Let’s discuss what we learnt last class. </a:t>
            </a:r>
          </a:p>
          <a:p>
            <a:pPr algn="r"/>
            <a:endParaRPr lang="en-US" sz="2400" dirty="0">
              <a:latin typeface="Arial" panose="020B0604020202020204" pitchFamily="34" charset="0"/>
              <a:cs typeface="Arial" panose="020B0604020202020204" pitchFamily="34" charset="0"/>
            </a:endParaRPr>
          </a:p>
          <a:p>
            <a:pPr algn="r"/>
            <a:r>
              <a:rPr lang="en-US" sz="2400" dirty="0">
                <a:latin typeface="Arial" panose="020B0604020202020204" pitchFamily="34" charset="0"/>
                <a:cs typeface="Arial" panose="020B0604020202020204" pitchFamily="34" charset="0"/>
              </a:rPr>
              <a:t>Raise your hand to answer. </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3E96E780-A735-EF4C-81C4-0302D4731801}"/>
              </a:ext>
            </a:extLst>
          </p:cNvPr>
          <p:cNvPicPr>
            <a:picLocks noChangeAspect="1"/>
          </p:cNvPicPr>
          <p:nvPr/>
        </p:nvPicPr>
        <p:blipFill>
          <a:blip r:embed="rId3"/>
          <a:stretch>
            <a:fillRect/>
          </a:stretch>
        </p:blipFill>
        <p:spPr>
          <a:xfrm>
            <a:off x="167005" y="2215444"/>
            <a:ext cx="4642556" cy="4642556"/>
          </a:xfrm>
          <a:prstGeom prst="rect">
            <a:avLst/>
          </a:prstGeom>
        </p:spPr>
      </p:pic>
    </p:spTree>
    <p:extLst>
      <p:ext uri="{BB962C8B-B14F-4D97-AF65-F5344CB8AC3E}">
        <p14:creationId xmlns:p14="http://schemas.microsoft.com/office/powerpoint/2010/main" val="133300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0" y="307108"/>
            <a:ext cx="8725438" cy="584775"/>
          </a:xfrm>
          <a:prstGeom prst="rect">
            <a:avLst/>
          </a:prstGeom>
        </p:spPr>
        <p:txBody>
          <a:bodyPr wrap="square">
            <a:spAutoFit/>
          </a:bodyPr>
          <a:lstStyle/>
          <a:p>
            <a:r>
              <a:rPr lang="en-US" sz="3200">
                <a:solidFill>
                  <a:srgbClr val="000000"/>
                </a:solidFill>
                <a:latin typeface="Arial" panose="020B0604020202020204" pitchFamily="34" charset="0"/>
              </a:rPr>
              <a:t>HW Pickouts</a:t>
            </a:r>
            <a:endParaRPr lang="en-US" sz="3200"/>
          </a:p>
        </p:txBody>
      </p:sp>
      <p:sp>
        <p:nvSpPr>
          <p:cNvPr id="3" name="Rectangle 2">
            <a:extLst>
              <a:ext uri="{FF2B5EF4-FFF2-40B4-BE49-F238E27FC236}">
                <a16:creationId xmlns:a16="http://schemas.microsoft.com/office/drawing/2014/main" id="{058C9764-4257-48FD-A9EA-707DBD42CBF9}"/>
              </a:ext>
            </a:extLst>
          </p:cNvPr>
          <p:cNvSpPr/>
          <p:nvPr/>
        </p:nvSpPr>
        <p:spPr>
          <a:xfrm>
            <a:off x="250907" y="1490786"/>
            <a:ext cx="10978720" cy="2308324"/>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	Pickouts are when I pick out people (or they volunteer), to share out something. HW Pickouts will be for those who want to volunteer to share their HW, and I will provide them brief corrections, and say what they did right and wrong. We will have 1 HW Pickout per day. Afterwards I shall open up my copy of what the HW should be in repl.it. If no-one volunteers, I shall pick on someone…  so be ready!</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oose, collecting, opportunity, options, pick out, select, selection icon  - Download on Iconfinder">
            <a:extLst>
              <a:ext uri="{FF2B5EF4-FFF2-40B4-BE49-F238E27FC236}">
                <a16:creationId xmlns:a16="http://schemas.microsoft.com/office/drawing/2014/main" id="{15AE7067-B0A7-4715-B7F8-3F506977A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059" y="3799110"/>
            <a:ext cx="3274670" cy="3274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7BB64F6-951B-6F41-A638-CACD79265AAE}"/>
              </a:ext>
            </a:extLst>
          </p:cNvPr>
          <p:cNvPicPr>
            <a:picLocks noChangeAspect="1"/>
          </p:cNvPicPr>
          <p:nvPr/>
        </p:nvPicPr>
        <p:blipFill rotWithShape="1">
          <a:blip r:embed="rId4"/>
          <a:srcRect l="45739"/>
          <a:stretch/>
        </p:blipFill>
        <p:spPr>
          <a:xfrm>
            <a:off x="10090006" y="2984113"/>
            <a:ext cx="2101994" cy="3873887"/>
          </a:xfrm>
          <a:prstGeom prst="rect">
            <a:avLst/>
          </a:prstGeom>
        </p:spPr>
      </p:pic>
      <p:pic>
        <p:nvPicPr>
          <p:cNvPr id="8" name="Picture 7">
            <a:extLst>
              <a:ext uri="{FF2B5EF4-FFF2-40B4-BE49-F238E27FC236}">
                <a16:creationId xmlns:a16="http://schemas.microsoft.com/office/drawing/2014/main" id="{6F8AE122-3062-41D8-9EA8-B6DEE03A885A}"/>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328929" y="3880133"/>
            <a:ext cx="4936175" cy="3058891"/>
          </a:xfrm>
          <a:prstGeom prst="rect">
            <a:avLst/>
          </a:prstGeom>
          <a:ln>
            <a:noFill/>
          </a:ln>
          <a:effectLst>
            <a:softEdge rad="112500"/>
          </a:effectLst>
        </p:spPr>
      </p:pic>
    </p:spTree>
    <p:extLst>
      <p:ext uri="{BB962C8B-B14F-4D97-AF65-F5344CB8AC3E}">
        <p14:creationId xmlns:p14="http://schemas.microsoft.com/office/powerpoint/2010/main" val="1171882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1" y="599496"/>
            <a:ext cx="12192000" cy="584775"/>
          </a:xfrm>
          <a:prstGeom prst="rect">
            <a:avLst/>
          </a:prstGeom>
        </p:spPr>
        <p:txBody>
          <a:bodyPr wrap="square">
            <a:spAutoFit/>
          </a:bodyPr>
          <a:lstStyle/>
          <a:p>
            <a:pPr algn="ctr"/>
            <a:r>
              <a:rPr lang="en-US" sz="3200">
                <a:solidFill>
                  <a:srgbClr val="000000"/>
                </a:solidFill>
                <a:latin typeface="Arial" panose="020B0604020202020204" pitchFamily="34" charset="0"/>
              </a:rPr>
              <a:t>HW Review</a:t>
            </a:r>
            <a:endParaRPr lang="en-US" sz="3200"/>
          </a:p>
        </p:txBody>
      </p:sp>
      <p:sp>
        <p:nvSpPr>
          <p:cNvPr id="3" name="Rectangle 2">
            <a:extLst>
              <a:ext uri="{FF2B5EF4-FFF2-40B4-BE49-F238E27FC236}">
                <a16:creationId xmlns:a16="http://schemas.microsoft.com/office/drawing/2014/main" id="{058C9764-4257-48FD-A9EA-707DBD42CBF9}"/>
              </a:ext>
            </a:extLst>
          </p:cNvPr>
          <p:cNvSpPr/>
          <p:nvPr/>
        </p:nvSpPr>
        <p:spPr>
          <a:xfrm>
            <a:off x="0" y="2129499"/>
            <a:ext cx="12192000" cy="1200329"/>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Let me open my copy of last week’s HW. We’ll briefly go over the content. </a:t>
            </a: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I will quickly give the answers to your questions and show you the program. </a:t>
            </a: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16035C9-6584-524E-9614-E999B4C30308}"/>
              </a:ext>
            </a:extLst>
          </p:cNvPr>
          <p:cNvPicPr>
            <a:picLocks noChangeAspect="1"/>
          </p:cNvPicPr>
          <p:nvPr/>
        </p:nvPicPr>
        <p:blipFill>
          <a:blip r:embed="rId3"/>
          <a:stretch>
            <a:fillRect/>
          </a:stretch>
        </p:blipFill>
        <p:spPr>
          <a:xfrm>
            <a:off x="3749755" y="2843561"/>
            <a:ext cx="4107036" cy="4107036"/>
          </a:xfrm>
          <a:prstGeom prst="rect">
            <a:avLst/>
          </a:prstGeom>
        </p:spPr>
      </p:pic>
    </p:spTree>
    <p:extLst>
      <p:ext uri="{BB962C8B-B14F-4D97-AF65-F5344CB8AC3E}">
        <p14:creationId xmlns:p14="http://schemas.microsoft.com/office/powerpoint/2010/main" val="2461209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Dive Deeper (Text and Numericals)</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618873" y="1297427"/>
            <a:ext cx="10506708" cy="4154984"/>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Let’s dive a little deeper into Basic Text and Numericals.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These consist of </a:t>
            </a:r>
            <a:r>
              <a:rPr lang="en-US" sz="2400" b="1" dirty="0">
                <a:latin typeface="Arial" panose="020B0604020202020204" pitchFamily="34" charset="0"/>
                <a:cs typeface="Arial" panose="020B0604020202020204" pitchFamily="34" charset="0"/>
              </a:rPr>
              <a:t>String, Integer, and Float.</a:t>
            </a: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I’ll switch over to repl.it and we can learn a little more about it. </a:t>
            </a:r>
          </a:p>
          <a:p>
            <a:endParaRPr lang="en-US" sz="32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Follow along!</a:t>
            </a:r>
            <a:endParaRPr lang="en-US" sz="3200" dirty="0">
              <a:latin typeface="Arial" panose="020B0604020202020204" pitchFamily="34" charset="0"/>
              <a:cs typeface="Arial" panose="020B0604020202020204" pitchFamily="34" charset="0"/>
            </a:endParaRPr>
          </a:p>
          <a:p>
            <a:br>
              <a:rPr lang="en-US" sz="3200" dirty="0">
                <a:latin typeface="Arial" panose="020B0604020202020204" pitchFamily="34" charset="0"/>
                <a:cs typeface="Arial" panose="020B0604020202020204" pitchFamily="34" charset="0"/>
              </a:rPr>
            </a:br>
            <a:endParaRPr lang="en-US" sz="3200" dirty="0">
              <a:solidFill>
                <a:srgbClr val="000000"/>
              </a:solidFill>
              <a:latin typeface="Arial" panose="020B0604020202020204" pitchFamily="34" charset="0"/>
              <a:cs typeface="Arial" panose="020B0604020202020204" pitchFamily="34" charset="0"/>
            </a:endParaRPr>
          </a:p>
        </p:txBody>
      </p:sp>
      <p:pic>
        <p:nvPicPr>
          <p:cNvPr id="6146" name="Picture 2">
            <a:extLst>
              <a:ext uri="{FF2B5EF4-FFF2-40B4-BE49-F238E27FC236}">
                <a16:creationId xmlns:a16="http://schemas.microsoft.com/office/drawing/2014/main" id="{075BA77B-F12D-41D4-96FE-2D30C382D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54706" y="2596111"/>
            <a:ext cx="4210974" cy="4288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8377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arn(inVertical)">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barn(inVertical)">
                                      <p:cBhvr>
                                        <p:cTn id="2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446841" y="428270"/>
            <a:ext cx="9332425" cy="584775"/>
          </a:xfrm>
          <a:prstGeom prst="rect">
            <a:avLst/>
          </a:prstGeom>
        </p:spPr>
        <p:txBody>
          <a:bodyPr wrap="square">
            <a:spAutoFit/>
          </a:bodyPr>
          <a:lstStyle/>
          <a:p>
            <a:r>
              <a:rPr lang="en-US" sz="3200" dirty="0">
                <a:latin typeface="Arial" panose="020B0604020202020204" pitchFamily="34" charset="0"/>
                <a:cs typeface="Arial" panose="020B0604020202020204" pitchFamily="34" charset="0"/>
              </a:rPr>
              <a:t>Printing and Commenting</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319"/>
          <a:stretch/>
        </p:blipFill>
        <p:spPr bwMode="auto">
          <a:xfrm>
            <a:off x="10859905" y="-133165"/>
            <a:ext cx="1332095" cy="14653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AE7BEF4-040F-4F47-8A85-F809B1F97651}"/>
              </a:ext>
            </a:extLst>
          </p:cNvPr>
          <p:cNvSpPr/>
          <p:nvPr/>
        </p:nvSpPr>
        <p:spPr>
          <a:xfrm>
            <a:off x="618873" y="1297427"/>
            <a:ext cx="10506708" cy="3416320"/>
          </a:xfrm>
          <a:prstGeom prst="rect">
            <a:avLst/>
          </a:prstGeom>
        </p:spPr>
        <p:txBody>
          <a:bodyPr wrap="square" numCol="1">
            <a:spAutoFit/>
          </a:bodyPr>
          <a:lstStyle/>
          <a:p>
            <a:r>
              <a:rPr lang="en-US" sz="2400" dirty="0">
                <a:latin typeface="Arial" panose="020B0604020202020204" pitchFamily="34" charset="0"/>
                <a:cs typeface="Arial" panose="020B0604020202020204" pitchFamily="34" charset="0"/>
              </a:rPr>
              <a:t>Now you know a little bit more about Integers and Numericals. But you definitely don’t know enough. Let’s learn about printing, which will help us use datatypes like string and integer. We will also learn about commenting.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Let me open repl.it! We can learn them!</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6773CAD-AF25-4340-AEC6-E58091318FF6}"/>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sp>
        <p:nvSpPr>
          <p:cNvPr id="9" name="Rectangle 8">
            <a:extLst>
              <a:ext uri="{FF2B5EF4-FFF2-40B4-BE49-F238E27FC236}">
                <a16:creationId xmlns:a16="http://schemas.microsoft.com/office/drawing/2014/main" id="{2292A80F-A242-4C37-B920-EF9C100D9135}"/>
              </a:ext>
            </a:extLst>
          </p:cNvPr>
          <p:cNvSpPr/>
          <p:nvPr/>
        </p:nvSpPr>
        <p:spPr>
          <a:xfrm>
            <a:off x="3788317" y="3213557"/>
            <a:ext cx="4615366" cy="430887"/>
          </a:xfrm>
          <a:prstGeom prst="rect">
            <a:avLst/>
          </a:prstGeom>
        </p:spPr>
        <p:txBody>
          <a:bodyPr wrap="none">
            <a:spAutoFit/>
          </a:bodyPr>
          <a:lstStyle/>
          <a:p>
            <a:pPr marL="800100" lvl="1" indent="-342900">
              <a:buFont typeface="Arial" panose="020B0604020202020204" pitchFamily="34" charset="0"/>
              <a:buChar char="•"/>
            </a:pPr>
            <a:r>
              <a:rPr lang="en-US" sz="2200" dirty="0">
                <a:solidFill>
                  <a:schemeClr val="bg1"/>
                </a:solidFill>
                <a:latin typeface="Bahnschrift Condensed" panose="020B0502040204020203" pitchFamily="34" charset="0"/>
              </a:rPr>
              <a:t>Let’s Learn – Printing and Commenting</a:t>
            </a:r>
          </a:p>
        </p:txBody>
      </p:sp>
      <p:pic>
        <p:nvPicPr>
          <p:cNvPr id="1028" name="Picture 4" descr="Free Printer Cliparts, Download Free Clip Art, Free Clip Art on Clipart  Library">
            <a:extLst>
              <a:ext uri="{FF2B5EF4-FFF2-40B4-BE49-F238E27FC236}">
                <a16:creationId xmlns:a16="http://schemas.microsoft.com/office/drawing/2014/main" id="{6AC2A8BB-7E5D-49B3-B913-90DAC1FB5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2337" y="2701981"/>
            <a:ext cx="3158083" cy="26029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log Commenting Stock Illustrations – 289 Blog Commenting Stock  Illustrations, Vectors &amp; Clipart - Dreamstime">
            <a:extLst>
              <a:ext uri="{FF2B5EF4-FFF2-40B4-BE49-F238E27FC236}">
                <a16:creationId xmlns:a16="http://schemas.microsoft.com/office/drawing/2014/main" id="{4A9B2484-7163-4F7E-B1DD-97C1B50C23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0420" y="3959256"/>
            <a:ext cx="2691353" cy="269135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48275FED-F3CC-4C89-BA18-E5C74FA5B880}"/>
              </a:ext>
            </a:extLst>
          </p:cNvPr>
          <p:cNvCxnSpPr>
            <a:cxnSpLocks/>
          </p:cNvCxnSpPr>
          <p:nvPr/>
        </p:nvCxnSpPr>
        <p:spPr>
          <a:xfrm flipH="1">
            <a:off x="8832915" y="3139126"/>
            <a:ext cx="1191597" cy="31202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56782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FB26C-9B36-46D8-8BDB-03C62D96EDDA}"/>
              </a:ext>
            </a:extLst>
          </p:cNvPr>
          <p:cNvSpPr/>
          <p:nvPr/>
        </p:nvSpPr>
        <p:spPr>
          <a:xfrm>
            <a:off x="1" y="2501283"/>
            <a:ext cx="12191999" cy="830997"/>
          </a:xfrm>
          <a:prstGeom prst="rect">
            <a:avLst/>
          </a:prstGeom>
        </p:spPr>
        <p:txBody>
          <a:bodyPr wrap="square">
            <a:spAutoFit/>
          </a:bodyPr>
          <a:lstStyle/>
          <a:p>
            <a:pPr algn="ctr"/>
            <a:r>
              <a:rPr lang="en-US" sz="4800" dirty="0">
                <a:latin typeface="Arial" panose="020B0604020202020204" pitchFamily="34" charset="0"/>
                <a:cs typeface="Arial" panose="020B0604020202020204" pitchFamily="34" charset="0"/>
              </a:rPr>
              <a:t>7 Minute Break!</a:t>
            </a:r>
          </a:p>
        </p:txBody>
      </p:sp>
      <p:sp>
        <p:nvSpPr>
          <p:cNvPr id="3" name="Rectangle 2">
            <a:extLst>
              <a:ext uri="{FF2B5EF4-FFF2-40B4-BE49-F238E27FC236}">
                <a16:creationId xmlns:a16="http://schemas.microsoft.com/office/drawing/2014/main" id="{058C9764-4257-48FD-A9EA-707DBD42CBF9}"/>
              </a:ext>
            </a:extLst>
          </p:cNvPr>
          <p:cNvSpPr/>
          <p:nvPr/>
        </p:nvSpPr>
        <p:spPr>
          <a:xfrm>
            <a:off x="446842" y="1717694"/>
            <a:ext cx="9332425" cy="400110"/>
          </a:xfrm>
          <a:prstGeom prst="rect">
            <a:avLst/>
          </a:prstGeom>
        </p:spPr>
        <p:txBody>
          <a:bodyPr wrap="square">
            <a:spAutoFit/>
          </a:bodyPr>
          <a:lstStyle/>
          <a:p>
            <a:pPr>
              <a:spcAft>
                <a:spcPts val="1600"/>
              </a:spcAft>
            </a:pPr>
            <a:endParaRPr lang="en-US" sz="2000" dirty="0">
              <a:latin typeface="Arial" panose="020B0604020202020204" pitchFamily="34" charset="0"/>
              <a:cs typeface="Arial" panose="020B0604020202020204" pitchFamily="34" charset="0"/>
            </a:endParaRPr>
          </a:p>
        </p:txBody>
      </p:sp>
      <p:pic>
        <p:nvPicPr>
          <p:cNvPr id="4" name="Picture 6">
            <a:extLst>
              <a:ext uri="{FF2B5EF4-FFF2-40B4-BE49-F238E27FC236}">
                <a16:creationId xmlns:a16="http://schemas.microsoft.com/office/drawing/2014/main" id="{5492E863-40A9-4F35-938E-8E10AE9B43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319"/>
          <a:stretch/>
        </p:blipFill>
        <p:spPr bwMode="auto">
          <a:xfrm>
            <a:off x="5429952" y="985033"/>
            <a:ext cx="1332095" cy="1465322"/>
          </a:xfrm>
          <a:prstGeom prst="rect">
            <a:avLst/>
          </a:prstGeom>
          <a:noFill/>
          <a:extLst>
            <a:ext uri="{909E8E84-426E-40DD-AFC4-6F175D3DCCD1}">
              <a14:hiddenFill xmlns:a14="http://schemas.microsoft.com/office/drawing/2010/main">
                <a:solidFill>
                  <a:srgbClr val="FFFFFF"/>
                </a:solidFill>
              </a14:hiddenFill>
            </a:ext>
          </a:extLst>
        </p:spPr>
      </p:pic>
      <p:pic>
        <p:nvPicPr>
          <p:cNvPr id="7" name="Online Media 6" title="7 Minute Timer for School and Homework - Dog Bark Alarm Sound">
            <a:hlinkClick r:id="" action="ppaction://media"/>
            <a:extLst>
              <a:ext uri="{FF2B5EF4-FFF2-40B4-BE49-F238E27FC236}">
                <a16:creationId xmlns:a16="http://schemas.microsoft.com/office/drawing/2014/main" id="{15F39FBD-4520-494D-97AA-CC226E496519}"/>
              </a:ext>
            </a:extLst>
          </p:cNvPr>
          <p:cNvPicPr>
            <a:picLocks noRot="1" noChangeAspect="1"/>
          </p:cNvPicPr>
          <p:nvPr>
            <a:videoFile r:link="rId1"/>
          </p:nvPr>
        </p:nvPicPr>
        <p:blipFill rotWithShape="1">
          <a:blip r:embed="rId4"/>
          <a:srcRect t="5468" b="5407"/>
          <a:stretch/>
        </p:blipFill>
        <p:spPr>
          <a:xfrm>
            <a:off x="2856124" y="3383208"/>
            <a:ext cx="6479751" cy="3262919"/>
          </a:xfrm>
          <a:prstGeom prst="rect">
            <a:avLst/>
          </a:prstGeom>
        </p:spPr>
      </p:pic>
    </p:spTree>
    <p:extLst>
      <p:ext uri="{BB962C8B-B14F-4D97-AF65-F5344CB8AC3E}">
        <p14:creationId xmlns:p14="http://schemas.microsoft.com/office/powerpoint/2010/main" val="36689517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7"/>
                </p:tgtEl>
              </p:cMediaNode>
            </p:video>
            <p:seq concurrent="1" nextAc="seek">
              <p:cTn id="13" restart="whenNotActive" fill="hold" evtFilter="cancelBubble" nodeType="interactiveSeq">
                <p:stCondLst>
                  <p:cond evt="onClick" delay="0">
                    <p:tgtEl>
                      <p:spTgt spid="7"/>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7"/>
                                        </p:tgtEl>
                                      </p:cBhvr>
                                    </p:cmd>
                                  </p:childTnLst>
                                </p:cTn>
                              </p:par>
                            </p:childTnLst>
                          </p:cTn>
                        </p:par>
                      </p:childTnLst>
                    </p:cTn>
                  </p:par>
                </p:childTnLst>
              </p:cTn>
              <p:nextCondLst>
                <p:cond evt="onClick" delay="0">
                  <p:tgtEl>
                    <p:spTgt spid="7"/>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577</Words>
  <Application>Microsoft Office PowerPoint</Application>
  <PresentationFormat>Widescreen</PresentationFormat>
  <Paragraphs>88</Paragraphs>
  <Slides>15</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Ranganathan, Raghav Krishna  (Student)</dc:creator>
  <cp:lastModifiedBy>Ranganathan, Raghav Krishna  (Student)</cp:lastModifiedBy>
  <cp:revision>3</cp:revision>
  <dcterms:created xsi:type="dcterms:W3CDTF">2020-12-19T22:02:34Z</dcterms:created>
  <dcterms:modified xsi:type="dcterms:W3CDTF">2021-01-07T16:57:02Z</dcterms:modified>
</cp:coreProperties>
</file>