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6" r:id="rId4"/>
    <p:sldId id="264" r:id="rId5"/>
    <p:sldId id="267" r:id="rId6"/>
    <p:sldId id="280" r:id="rId7"/>
    <p:sldId id="277" r:id="rId8"/>
    <p:sldId id="279" r:id="rId9"/>
    <p:sldId id="276" r:id="rId10"/>
    <p:sldId id="281" r:id="rId11"/>
    <p:sldId id="282"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43D9"/>
    <a:srgbClr val="FFCA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B6BE2-C45B-489B-98A2-39403BA8DD7A}" v="838" dt="2021-01-13T23:08:33.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59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ganathan, Raghav Krishna  (Student)" userId="37cd1483-d53b-45de-b500-04bda04e658d" providerId="ADAL" clId="{57C3658F-EA7D-4CF1-8627-A311FBA55173}"/>
    <pc:docChg chg="undo redo custSel addSld delSld modSld sldOrd">
      <pc:chgData name="Ranganathan, Raghav Krishna  (Student)" userId="37cd1483-d53b-45de-b500-04bda04e658d" providerId="ADAL" clId="{57C3658F-EA7D-4CF1-8627-A311FBA55173}" dt="2021-01-13T23:08:33.741" v="1435" actId="1076"/>
      <pc:docMkLst>
        <pc:docMk/>
      </pc:docMkLst>
      <pc:sldChg chg="modSp">
        <pc:chgData name="Ranganathan, Raghav Krishna  (Student)" userId="37cd1483-d53b-45de-b500-04bda04e658d" providerId="ADAL" clId="{57C3658F-EA7D-4CF1-8627-A311FBA55173}" dt="2021-01-13T18:49:32.504" v="2" actId="20577"/>
        <pc:sldMkLst>
          <pc:docMk/>
          <pc:sldMk cId="2509663298" sldId="257"/>
        </pc:sldMkLst>
        <pc:spChg chg="mod">
          <ac:chgData name="Ranganathan, Raghav Krishna  (Student)" userId="37cd1483-d53b-45de-b500-04bda04e658d" providerId="ADAL" clId="{57C3658F-EA7D-4CF1-8627-A311FBA55173}" dt="2021-01-13T18:49:32.504" v="2" actId="20577"/>
          <ac:spMkLst>
            <pc:docMk/>
            <pc:sldMk cId="2509663298" sldId="257"/>
            <ac:spMk id="3" creationId="{DCB9DA08-6890-45A6-B750-52B9D65F94E1}"/>
          </ac:spMkLst>
        </pc:spChg>
        <pc:picChg chg="mod">
          <ac:chgData name="Ranganathan, Raghav Krishna  (Student)" userId="37cd1483-d53b-45de-b500-04bda04e658d" providerId="ADAL" clId="{57C3658F-EA7D-4CF1-8627-A311FBA55173}" dt="2021-01-13T18:49:29.161" v="0" actId="1076"/>
          <ac:picMkLst>
            <pc:docMk/>
            <pc:sldMk cId="2509663298" sldId="257"/>
            <ac:picMk id="1026" creationId="{437E32AC-729D-4E45-8D37-A7E2E443F923}"/>
          </ac:picMkLst>
        </pc:picChg>
      </pc:sldChg>
      <pc:sldChg chg="delSp modSp">
        <pc:chgData name="Ranganathan, Raghav Krishna  (Student)" userId="37cd1483-d53b-45de-b500-04bda04e658d" providerId="ADAL" clId="{57C3658F-EA7D-4CF1-8627-A311FBA55173}" dt="2021-01-13T18:49:45.003" v="5" actId="1076"/>
        <pc:sldMkLst>
          <pc:docMk/>
          <pc:sldMk cId="3487879159" sldId="258"/>
        </pc:sldMkLst>
        <pc:spChg chg="mod">
          <ac:chgData name="Ranganathan, Raghav Krishna  (Student)" userId="37cd1483-d53b-45de-b500-04bda04e658d" providerId="ADAL" clId="{57C3658F-EA7D-4CF1-8627-A311FBA55173}" dt="2021-01-13T18:49:45.003" v="5" actId="1076"/>
          <ac:spMkLst>
            <pc:docMk/>
            <pc:sldMk cId="3487879159" sldId="258"/>
            <ac:spMk id="2" creationId="{FC78B98E-77CC-4694-A573-9258DD280487}"/>
          </ac:spMkLst>
        </pc:spChg>
        <pc:picChg chg="del">
          <ac:chgData name="Ranganathan, Raghav Krishna  (Student)" userId="37cd1483-d53b-45de-b500-04bda04e658d" providerId="ADAL" clId="{57C3658F-EA7D-4CF1-8627-A311FBA55173}" dt="2021-01-13T18:49:37.987" v="3" actId="478"/>
          <ac:picMkLst>
            <pc:docMk/>
            <pc:sldMk cId="3487879159" sldId="258"/>
            <ac:picMk id="4" creationId="{BECDDD79-9967-5446-820C-F25DB6305512}"/>
          </ac:picMkLst>
        </pc:picChg>
        <pc:picChg chg="mod">
          <ac:chgData name="Ranganathan, Raghav Krishna  (Student)" userId="37cd1483-d53b-45de-b500-04bda04e658d" providerId="ADAL" clId="{57C3658F-EA7D-4CF1-8627-A311FBA55173}" dt="2021-01-13T18:49:40.892" v="4" actId="1076"/>
          <ac:picMkLst>
            <pc:docMk/>
            <pc:sldMk cId="3487879159" sldId="258"/>
            <ac:picMk id="2054" creationId="{EBA7C48B-1A96-4798-B3AC-1220CEE76AF0}"/>
          </ac:picMkLst>
        </pc:picChg>
      </pc:sldChg>
      <pc:sldChg chg="delSp modSp">
        <pc:chgData name="Ranganathan, Raghav Krishna  (Student)" userId="37cd1483-d53b-45de-b500-04bda04e658d" providerId="ADAL" clId="{57C3658F-EA7D-4CF1-8627-A311FBA55173}" dt="2021-01-13T21:52:43.737" v="169" actId="1076"/>
        <pc:sldMkLst>
          <pc:docMk/>
          <pc:sldMk cId="1333007161" sldId="264"/>
        </pc:sldMkLst>
        <pc:spChg chg="mod">
          <ac:chgData name="Ranganathan, Raghav Krishna  (Student)" userId="37cd1483-d53b-45de-b500-04bda04e658d" providerId="ADAL" clId="{57C3658F-EA7D-4CF1-8627-A311FBA55173}" dt="2021-01-13T21:52:43.737" v="169" actId="1076"/>
          <ac:spMkLst>
            <pc:docMk/>
            <pc:sldMk cId="1333007161" sldId="264"/>
            <ac:spMk id="3" creationId="{058C9764-4257-48FD-A9EA-707DBD42CBF9}"/>
          </ac:spMkLst>
        </pc:spChg>
        <pc:picChg chg="del">
          <ac:chgData name="Ranganathan, Raghav Krishna  (Student)" userId="37cd1483-d53b-45de-b500-04bda04e658d" providerId="ADAL" clId="{57C3658F-EA7D-4CF1-8627-A311FBA55173}" dt="2021-01-13T21:52:34.456" v="166" actId="478"/>
          <ac:picMkLst>
            <pc:docMk/>
            <pc:sldMk cId="1333007161" sldId="264"/>
            <ac:picMk id="11" creationId="{3E96E780-A735-EF4C-81C4-0302D4731801}"/>
          </ac:picMkLst>
        </pc:picChg>
      </pc:sldChg>
      <pc:sldChg chg="del">
        <pc:chgData name="Ranganathan, Raghav Krishna  (Student)" userId="37cd1483-d53b-45de-b500-04bda04e658d" providerId="ADAL" clId="{57C3658F-EA7D-4CF1-8627-A311FBA55173}" dt="2021-01-13T21:54:39.298" v="385" actId="2696"/>
        <pc:sldMkLst>
          <pc:docMk/>
          <pc:sldMk cId="2461209278" sldId="265"/>
        </pc:sldMkLst>
      </pc:sldChg>
      <pc:sldChg chg="addSp modSp modAnim">
        <pc:chgData name="Ranganathan, Raghav Krishna  (Student)" userId="37cd1483-d53b-45de-b500-04bda04e658d" providerId="ADAL" clId="{57C3658F-EA7D-4CF1-8627-A311FBA55173}" dt="2021-01-13T22:00:14.589" v="973"/>
        <pc:sldMkLst>
          <pc:docMk/>
          <pc:sldMk cId="443036134" sldId="266"/>
        </pc:sldMkLst>
        <pc:spChg chg="add mod">
          <ac:chgData name="Ranganathan, Raghav Krishna  (Student)" userId="37cd1483-d53b-45de-b500-04bda04e658d" providerId="ADAL" clId="{57C3658F-EA7D-4CF1-8627-A311FBA55173}" dt="2021-01-13T21:58:06.500" v="725" actId="1076"/>
          <ac:spMkLst>
            <pc:docMk/>
            <pc:sldMk cId="443036134" sldId="266"/>
            <ac:spMk id="3" creationId="{7BA2863E-7FDE-40DF-AEA5-CD672E8D686B}"/>
          </ac:spMkLst>
        </pc:spChg>
        <pc:spChg chg="mod">
          <ac:chgData name="Ranganathan, Raghav Krishna  (Student)" userId="37cd1483-d53b-45de-b500-04bda04e658d" providerId="ADAL" clId="{57C3658F-EA7D-4CF1-8627-A311FBA55173}" dt="2021-01-13T21:54:55.778" v="390" actId="20577"/>
          <ac:spMkLst>
            <pc:docMk/>
            <pc:sldMk cId="443036134" sldId="266"/>
            <ac:spMk id="7" creationId="{1833066F-6A85-4E76-9517-3D813DA1B2A6}"/>
          </ac:spMkLst>
        </pc:spChg>
        <pc:picChg chg="mod">
          <ac:chgData name="Ranganathan, Raghav Krishna  (Student)" userId="37cd1483-d53b-45de-b500-04bda04e658d" providerId="ADAL" clId="{57C3658F-EA7D-4CF1-8627-A311FBA55173}" dt="2021-01-13T21:57:25.681" v="668" actId="1076"/>
          <ac:picMkLst>
            <pc:docMk/>
            <pc:sldMk cId="443036134" sldId="266"/>
            <ac:picMk id="8" creationId="{EF85EEDA-4B56-462F-88F6-5FB00C695A67}"/>
          </ac:picMkLst>
        </pc:picChg>
      </pc:sldChg>
      <pc:sldChg chg="delSp modSp">
        <pc:chgData name="Ranganathan, Raghav Krishna  (Student)" userId="37cd1483-d53b-45de-b500-04bda04e658d" providerId="ADAL" clId="{57C3658F-EA7D-4CF1-8627-A311FBA55173}" dt="2021-01-13T21:54:46.476" v="389" actId="1076"/>
        <pc:sldMkLst>
          <pc:docMk/>
          <pc:sldMk cId="1171882744" sldId="267"/>
        </pc:sldMkLst>
        <pc:spChg chg="mod">
          <ac:chgData name="Ranganathan, Raghav Krishna  (Student)" userId="37cd1483-d53b-45de-b500-04bda04e658d" providerId="ADAL" clId="{57C3658F-EA7D-4CF1-8627-A311FBA55173}" dt="2021-01-13T21:54:25.905" v="384" actId="20577"/>
          <ac:spMkLst>
            <pc:docMk/>
            <pc:sldMk cId="1171882744" sldId="267"/>
            <ac:spMk id="3" creationId="{058C9764-4257-48FD-A9EA-707DBD42CBF9}"/>
          </ac:spMkLst>
        </pc:spChg>
        <pc:picChg chg="del">
          <ac:chgData name="Ranganathan, Raghav Krishna  (Student)" userId="37cd1483-d53b-45de-b500-04bda04e658d" providerId="ADAL" clId="{57C3658F-EA7D-4CF1-8627-A311FBA55173}" dt="2021-01-13T21:54:43.275" v="387" actId="478"/>
          <ac:picMkLst>
            <pc:docMk/>
            <pc:sldMk cId="1171882744" sldId="267"/>
            <ac:picMk id="6" creationId="{67BB64F6-951B-6F41-A638-CACD79265AAE}"/>
          </ac:picMkLst>
        </pc:picChg>
        <pc:picChg chg="del">
          <ac:chgData name="Ranganathan, Raghav Krishna  (Student)" userId="37cd1483-d53b-45de-b500-04bda04e658d" providerId="ADAL" clId="{57C3658F-EA7D-4CF1-8627-A311FBA55173}" dt="2021-01-13T21:54:41.552" v="386" actId="478"/>
          <ac:picMkLst>
            <pc:docMk/>
            <pc:sldMk cId="1171882744" sldId="267"/>
            <ac:picMk id="8" creationId="{6F8AE122-3062-41D8-9EA8-B6DEE03A885A}"/>
          </ac:picMkLst>
        </pc:picChg>
        <pc:picChg chg="mod">
          <ac:chgData name="Ranganathan, Raghav Krishna  (Student)" userId="37cd1483-d53b-45de-b500-04bda04e658d" providerId="ADAL" clId="{57C3658F-EA7D-4CF1-8627-A311FBA55173}" dt="2021-01-13T21:54:46.476" v="389" actId="1076"/>
          <ac:picMkLst>
            <pc:docMk/>
            <pc:sldMk cId="1171882744" sldId="267"/>
            <ac:picMk id="1026" creationId="{15AE7067-B0A7-4715-B7F8-3F506977AD49}"/>
          </ac:picMkLst>
        </pc:picChg>
      </pc:sldChg>
      <pc:sldChg chg="modSp del">
        <pc:chgData name="Ranganathan, Raghav Krishna  (Student)" userId="37cd1483-d53b-45de-b500-04bda04e658d" providerId="ADAL" clId="{57C3658F-EA7D-4CF1-8627-A311FBA55173}" dt="2021-01-13T21:55:49.094" v="420" actId="2696"/>
        <pc:sldMkLst>
          <pc:docMk/>
          <pc:sldMk cId="1760983773" sldId="275"/>
        </pc:sldMkLst>
        <pc:spChg chg="mod">
          <ac:chgData name="Ranganathan, Raghav Krishna  (Student)" userId="37cd1483-d53b-45de-b500-04bda04e658d" providerId="ADAL" clId="{57C3658F-EA7D-4CF1-8627-A311FBA55173}" dt="2021-01-13T21:55:09.183" v="402" actId="20577"/>
          <ac:spMkLst>
            <pc:docMk/>
            <pc:sldMk cId="1760983773" sldId="275"/>
            <ac:spMk id="2" creationId="{D53FB26C-9B36-46D8-8BDB-03C62D96EDDA}"/>
          </ac:spMkLst>
        </pc:spChg>
      </pc:sldChg>
      <pc:sldChg chg="modSp modAnim">
        <pc:chgData name="Ranganathan, Raghav Krishna  (Student)" userId="37cd1483-d53b-45de-b500-04bda04e658d" providerId="ADAL" clId="{57C3658F-EA7D-4CF1-8627-A311FBA55173}" dt="2021-01-13T23:06:40.399" v="1318" actId="20577"/>
        <pc:sldMkLst>
          <pc:docMk/>
          <pc:sldMk cId="3186347573" sldId="276"/>
        </pc:sldMkLst>
        <pc:spChg chg="mod">
          <ac:chgData name="Ranganathan, Raghav Krishna  (Student)" userId="37cd1483-d53b-45de-b500-04bda04e658d" providerId="ADAL" clId="{57C3658F-EA7D-4CF1-8627-A311FBA55173}" dt="2021-01-13T23:06:03.190" v="1237" actId="20577"/>
          <ac:spMkLst>
            <pc:docMk/>
            <pc:sldMk cId="3186347573" sldId="276"/>
            <ac:spMk id="2" creationId="{D53FB26C-9B36-46D8-8BDB-03C62D96EDDA}"/>
          </ac:spMkLst>
        </pc:spChg>
        <pc:spChg chg="mod">
          <ac:chgData name="Ranganathan, Raghav Krishna  (Student)" userId="37cd1483-d53b-45de-b500-04bda04e658d" providerId="ADAL" clId="{57C3658F-EA7D-4CF1-8627-A311FBA55173}" dt="2021-01-13T23:06:40.399" v="1318" actId="20577"/>
          <ac:spMkLst>
            <pc:docMk/>
            <pc:sldMk cId="3186347573" sldId="276"/>
            <ac:spMk id="6" creationId="{CAE7BEF4-040F-4F47-8A85-F809B1F97651}"/>
          </ac:spMkLst>
        </pc:spChg>
      </pc:sldChg>
      <pc:sldChg chg="addSp delSp modSp modAnim">
        <pc:chgData name="Ranganathan, Raghav Krishna  (Student)" userId="37cd1483-d53b-45de-b500-04bda04e658d" providerId="ADAL" clId="{57C3658F-EA7D-4CF1-8627-A311FBA55173}" dt="2021-01-13T22:05:00.125" v="1070"/>
        <pc:sldMkLst>
          <pc:docMk/>
          <pc:sldMk cId="2733567828" sldId="277"/>
        </pc:sldMkLst>
        <pc:spChg chg="mod">
          <ac:chgData name="Ranganathan, Raghav Krishna  (Student)" userId="37cd1483-d53b-45de-b500-04bda04e658d" providerId="ADAL" clId="{57C3658F-EA7D-4CF1-8627-A311FBA55173}" dt="2021-01-13T21:56:15.789" v="456" actId="20577"/>
          <ac:spMkLst>
            <pc:docMk/>
            <pc:sldMk cId="2733567828" sldId="277"/>
            <ac:spMk id="2" creationId="{D53FB26C-9B36-46D8-8BDB-03C62D96EDDA}"/>
          </ac:spMkLst>
        </pc:spChg>
        <pc:spChg chg="mod">
          <ac:chgData name="Ranganathan, Raghav Krishna  (Student)" userId="37cd1483-d53b-45de-b500-04bda04e658d" providerId="ADAL" clId="{57C3658F-EA7D-4CF1-8627-A311FBA55173}" dt="2021-01-13T22:02:07.910" v="1042" actId="20577"/>
          <ac:spMkLst>
            <pc:docMk/>
            <pc:sldMk cId="2733567828" sldId="277"/>
            <ac:spMk id="6" creationId="{CAE7BEF4-040F-4F47-8A85-F809B1F97651}"/>
          </ac:spMkLst>
        </pc:spChg>
        <pc:spChg chg="mod">
          <ac:chgData name="Ranganathan, Raghav Krishna  (Student)" userId="37cd1483-d53b-45de-b500-04bda04e658d" providerId="ADAL" clId="{57C3658F-EA7D-4CF1-8627-A311FBA55173}" dt="2021-01-13T22:02:12.639" v="1043" actId="1076"/>
          <ac:spMkLst>
            <pc:docMk/>
            <pc:sldMk cId="2733567828" sldId="277"/>
            <ac:spMk id="8" creationId="{36773CAD-AF25-4340-AEC6-E58091318FF6}"/>
          </ac:spMkLst>
        </pc:spChg>
        <pc:spChg chg="mod">
          <ac:chgData name="Ranganathan, Raghav Krishna  (Student)" userId="37cd1483-d53b-45de-b500-04bda04e658d" providerId="ADAL" clId="{57C3658F-EA7D-4CF1-8627-A311FBA55173}" dt="2021-01-13T21:59:45.876" v="970" actId="1076"/>
          <ac:spMkLst>
            <pc:docMk/>
            <pc:sldMk cId="2733567828" sldId="277"/>
            <ac:spMk id="9" creationId="{2292A80F-A242-4C37-B920-EF9C100D9135}"/>
          </ac:spMkLst>
        </pc:spChg>
        <pc:picChg chg="add mod">
          <ac:chgData name="Ranganathan, Raghav Krishna  (Student)" userId="37cd1483-d53b-45de-b500-04bda04e658d" providerId="ADAL" clId="{57C3658F-EA7D-4CF1-8627-A311FBA55173}" dt="2021-01-13T22:01:30.988" v="981" actId="1076"/>
          <ac:picMkLst>
            <pc:docMk/>
            <pc:sldMk cId="2733567828" sldId="277"/>
            <ac:picMk id="10" creationId="{398532CE-EFD9-470F-A21E-654F2A2E30A2}"/>
          </ac:picMkLst>
        </pc:picChg>
        <pc:picChg chg="del">
          <ac:chgData name="Ranganathan, Raghav Krishna  (Student)" userId="37cd1483-d53b-45de-b500-04bda04e658d" providerId="ADAL" clId="{57C3658F-EA7D-4CF1-8627-A311FBA55173}" dt="2021-01-13T21:59:36.741" v="965" actId="478"/>
          <ac:picMkLst>
            <pc:docMk/>
            <pc:sldMk cId="2733567828" sldId="277"/>
            <ac:picMk id="1028" creationId="{6AC2A8BB-7E5D-49B3-B913-90DAC1FB5B61}"/>
          </ac:picMkLst>
        </pc:picChg>
        <pc:picChg chg="del mod">
          <ac:chgData name="Ranganathan, Raghav Krishna  (Student)" userId="37cd1483-d53b-45de-b500-04bda04e658d" providerId="ADAL" clId="{57C3658F-EA7D-4CF1-8627-A311FBA55173}" dt="2021-01-13T21:59:37.748" v="967" actId="478"/>
          <ac:picMkLst>
            <pc:docMk/>
            <pc:sldMk cId="2733567828" sldId="277"/>
            <ac:picMk id="1030" creationId="{4A9B2484-7163-4F7E-B1DD-97C1B50C2335}"/>
          </ac:picMkLst>
        </pc:picChg>
        <pc:cxnChg chg="del mod">
          <ac:chgData name="Ranganathan, Raghav Krishna  (Student)" userId="37cd1483-d53b-45de-b500-04bda04e658d" providerId="ADAL" clId="{57C3658F-EA7D-4CF1-8627-A311FBA55173}" dt="2021-01-13T22:00:45.246" v="978" actId="478"/>
          <ac:cxnSpMkLst>
            <pc:docMk/>
            <pc:sldMk cId="2733567828" sldId="277"/>
            <ac:cxnSpMk id="7" creationId="{48275FED-F3CC-4C89-BA18-E5C74FA5B880}"/>
          </ac:cxnSpMkLst>
        </pc:cxnChg>
      </pc:sldChg>
      <pc:sldChg chg="addSp delSp modSp modTransition addAnim delAnim modAnim">
        <pc:chgData name="Ranganathan, Raghav Krishna  (Student)" userId="37cd1483-d53b-45de-b500-04bda04e658d" providerId="ADAL" clId="{57C3658F-EA7D-4CF1-8627-A311FBA55173}" dt="2021-01-13T23:05:51.005" v="1214"/>
        <pc:sldMkLst>
          <pc:docMk/>
          <pc:sldMk cId="3668951721" sldId="279"/>
        </pc:sldMkLst>
        <pc:spChg chg="mod">
          <ac:chgData name="Ranganathan, Raghav Krishna  (Student)" userId="37cd1483-d53b-45de-b500-04bda04e658d" providerId="ADAL" clId="{57C3658F-EA7D-4CF1-8627-A311FBA55173}" dt="2021-01-13T22:45:36.403" v="1186" actId="1076"/>
          <ac:spMkLst>
            <pc:docMk/>
            <pc:sldMk cId="3668951721" sldId="279"/>
            <ac:spMk id="2" creationId="{D53FB26C-9B36-46D8-8BDB-03C62D96EDDA}"/>
          </ac:spMkLst>
        </pc:spChg>
        <pc:spChg chg="add del mod">
          <ac:chgData name="Ranganathan, Raghav Krishna  (Student)" userId="37cd1483-d53b-45de-b500-04bda04e658d" providerId="ADAL" clId="{57C3658F-EA7D-4CF1-8627-A311FBA55173}" dt="2021-01-13T22:19:57.325" v="1122" actId="478"/>
          <ac:spMkLst>
            <pc:docMk/>
            <pc:sldMk cId="3668951721" sldId="279"/>
            <ac:spMk id="5" creationId="{FE9DAFAA-C7AC-48E9-A257-81013FFD3A0D}"/>
          </ac:spMkLst>
        </pc:spChg>
        <pc:spChg chg="add del mod">
          <ac:chgData name="Ranganathan, Raghav Krishna  (Student)" userId="37cd1483-d53b-45de-b500-04bda04e658d" providerId="ADAL" clId="{57C3658F-EA7D-4CF1-8627-A311FBA55173}" dt="2021-01-13T22:13:58.054" v="1104" actId="11529"/>
          <ac:spMkLst>
            <pc:docMk/>
            <pc:sldMk cId="3668951721" sldId="279"/>
            <ac:spMk id="6" creationId="{E3CCAE7A-711E-48B7-ABC4-A5BCED6319EA}"/>
          </ac:spMkLst>
        </pc:spChg>
        <pc:spChg chg="add del mod">
          <ac:chgData name="Ranganathan, Raghav Krishna  (Student)" userId="37cd1483-d53b-45de-b500-04bda04e658d" providerId="ADAL" clId="{57C3658F-EA7D-4CF1-8627-A311FBA55173}" dt="2021-01-13T22:16:11.546" v="1113" actId="478"/>
          <ac:spMkLst>
            <pc:docMk/>
            <pc:sldMk cId="3668951721" sldId="279"/>
            <ac:spMk id="8" creationId="{59607B25-D9CD-407F-8D7B-EF3F72C7D4BC}"/>
          </ac:spMkLst>
        </pc:spChg>
        <pc:spChg chg="mod ord">
          <ac:chgData name="Ranganathan, Raghav Krishna  (Student)" userId="37cd1483-d53b-45de-b500-04bda04e658d" providerId="ADAL" clId="{57C3658F-EA7D-4CF1-8627-A311FBA55173}" dt="2021-01-13T22:29:45.504" v="1154" actId="166"/>
          <ac:spMkLst>
            <pc:docMk/>
            <pc:sldMk cId="3668951721" sldId="279"/>
            <ac:spMk id="11" creationId="{D3524009-D9D0-41E1-969E-219A3B92F9A6}"/>
          </ac:spMkLst>
        </pc:spChg>
        <pc:spChg chg="add mod">
          <ac:chgData name="Ranganathan, Raghav Krishna  (Student)" userId="37cd1483-d53b-45de-b500-04bda04e658d" providerId="ADAL" clId="{57C3658F-EA7D-4CF1-8627-A311FBA55173}" dt="2021-01-13T22:29:11.210" v="1146" actId="1076"/>
          <ac:spMkLst>
            <pc:docMk/>
            <pc:sldMk cId="3668951721" sldId="279"/>
            <ac:spMk id="13" creationId="{1F714F4A-0FF0-48F1-A60A-0319187C244F}"/>
          </ac:spMkLst>
        </pc:spChg>
        <pc:spChg chg="add del mod">
          <ac:chgData name="Ranganathan, Raghav Krishna  (Student)" userId="37cd1483-d53b-45de-b500-04bda04e658d" providerId="ADAL" clId="{57C3658F-EA7D-4CF1-8627-A311FBA55173}" dt="2021-01-13T23:05:51.005" v="1214"/>
          <ac:spMkLst>
            <pc:docMk/>
            <pc:sldMk cId="3668951721" sldId="279"/>
            <ac:spMk id="21" creationId="{E503C44E-5963-4365-8452-F595BF1B4997}"/>
          </ac:spMkLst>
        </pc:spChg>
        <pc:grpChg chg="add del mod ord">
          <ac:chgData name="Ranganathan, Raghav Krishna  (Student)" userId="37cd1483-d53b-45de-b500-04bda04e658d" providerId="ADAL" clId="{57C3658F-EA7D-4CF1-8627-A311FBA55173}" dt="2021-01-13T22:44:41.340" v="1174"/>
          <ac:grpSpMkLst>
            <pc:docMk/>
            <pc:sldMk cId="3668951721" sldId="279"/>
            <ac:grpSpMk id="10" creationId="{F50D4D9A-97FE-439F-A8EA-E28EBF43031E}"/>
          </ac:grpSpMkLst>
        </pc:grpChg>
        <pc:grpChg chg="add mod">
          <ac:chgData name="Ranganathan, Raghav Krishna  (Student)" userId="37cd1483-d53b-45de-b500-04bda04e658d" providerId="ADAL" clId="{57C3658F-EA7D-4CF1-8627-A311FBA55173}" dt="2021-01-13T22:45:29.130" v="1183" actId="1076"/>
          <ac:grpSpMkLst>
            <pc:docMk/>
            <pc:sldMk cId="3668951721" sldId="279"/>
            <ac:grpSpMk id="18" creationId="{E6F8307D-1048-49F8-8298-EC91D4EE1758}"/>
          </ac:grpSpMkLst>
        </pc:grpChg>
        <pc:picChg chg="add del mod">
          <ac:chgData name="Ranganathan, Raghav Krishna  (Student)" userId="37cd1483-d53b-45de-b500-04bda04e658d" providerId="ADAL" clId="{57C3658F-EA7D-4CF1-8627-A311FBA55173}" dt="2021-01-13T22:07:56.749" v="1077" actId="478"/>
          <ac:picMkLst>
            <pc:docMk/>
            <pc:sldMk cId="3668951721" sldId="279"/>
            <ac:picMk id="7" creationId="{15F39FBD-4520-494D-97AA-CC226E496519}"/>
          </ac:picMkLst>
        </pc:picChg>
        <pc:picChg chg="add mod">
          <ac:chgData name="Ranganathan, Raghav Krishna  (Student)" userId="37cd1483-d53b-45de-b500-04bda04e658d" providerId="ADAL" clId="{57C3658F-EA7D-4CF1-8627-A311FBA55173}" dt="2021-01-13T22:45:45.691" v="1187" actId="1076"/>
          <ac:picMkLst>
            <pc:docMk/>
            <pc:sldMk cId="3668951721" sldId="279"/>
            <ac:picMk id="9" creationId="{B1396EB2-E4E2-4C0D-B6D7-CE00C7065B06}"/>
          </ac:picMkLst>
        </pc:picChg>
        <pc:picChg chg="add mod">
          <ac:chgData name="Ranganathan, Raghav Krishna  (Student)" userId="37cd1483-d53b-45de-b500-04bda04e658d" providerId="ADAL" clId="{57C3658F-EA7D-4CF1-8627-A311FBA55173}" dt="2021-01-13T22:45:45.691" v="1187" actId="1076"/>
          <ac:picMkLst>
            <pc:docMk/>
            <pc:sldMk cId="3668951721" sldId="279"/>
            <ac:picMk id="14" creationId="{95B0B4F1-D1C7-4220-B7CB-5481DC63C2CE}"/>
          </ac:picMkLst>
        </pc:picChg>
        <pc:picChg chg="add del mod">
          <ac:chgData name="Ranganathan, Raghav Krishna  (Student)" userId="37cd1483-d53b-45de-b500-04bda04e658d" providerId="ADAL" clId="{57C3658F-EA7D-4CF1-8627-A311FBA55173}" dt="2021-01-13T23:03:23.130" v="1196" actId="478"/>
          <ac:picMkLst>
            <pc:docMk/>
            <pc:sldMk cId="3668951721" sldId="279"/>
            <ac:picMk id="15" creationId="{D0C07882-B097-4B1A-B85F-9FCED56C30E6}"/>
          </ac:picMkLst>
        </pc:picChg>
        <pc:picChg chg="add del mod">
          <ac:chgData name="Ranganathan, Raghav Krishna  (Student)" userId="37cd1483-d53b-45de-b500-04bda04e658d" providerId="ADAL" clId="{57C3658F-EA7D-4CF1-8627-A311FBA55173}" dt="2021-01-13T22:45:13.701" v="1181"/>
          <ac:picMkLst>
            <pc:docMk/>
            <pc:sldMk cId="3668951721" sldId="279"/>
            <ac:picMk id="16" creationId="{CFFAAE24-ED55-40CA-8443-12ED98090521}"/>
          </ac:picMkLst>
        </pc:picChg>
        <pc:picChg chg="add del mod">
          <ac:chgData name="Ranganathan, Raghav Krishna  (Student)" userId="37cd1483-d53b-45de-b500-04bda04e658d" providerId="ADAL" clId="{57C3658F-EA7D-4CF1-8627-A311FBA55173}" dt="2021-01-13T22:45:34.027" v="1184" actId="478"/>
          <ac:picMkLst>
            <pc:docMk/>
            <pc:sldMk cId="3668951721" sldId="279"/>
            <ac:picMk id="17" creationId="{6C19623D-8B0F-4D39-8E5C-3C26ED7C2AD8}"/>
          </ac:picMkLst>
        </pc:picChg>
        <pc:picChg chg="add mod">
          <ac:chgData name="Ranganathan, Raghav Krishna  (Student)" userId="37cd1483-d53b-45de-b500-04bda04e658d" providerId="ADAL" clId="{57C3658F-EA7D-4CF1-8627-A311FBA55173}" dt="2021-01-13T23:03:51.713" v="1201" actId="1076"/>
          <ac:picMkLst>
            <pc:docMk/>
            <pc:sldMk cId="3668951721" sldId="279"/>
            <ac:picMk id="22" creationId="{1F608BFC-4D0A-4A1C-8D8F-5E0B5CB5ED17}"/>
          </ac:picMkLst>
        </pc:picChg>
      </pc:sldChg>
      <pc:sldChg chg="addSp modSp ord">
        <pc:chgData name="Ranganathan, Raghav Krishna  (Student)" userId="37cd1483-d53b-45de-b500-04bda04e658d" providerId="ADAL" clId="{57C3658F-EA7D-4CF1-8627-A311FBA55173}" dt="2021-01-13T21:55:58.443" v="430" actId="20577"/>
        <pc:sldMkLst>
          <pc:docMk/>
          <pc:sldMk cId="273305082" sldId="280"/>
        </pc:sldMkLst>
        <pc:spChg chg="mod">
          <ac:chgData name="Ranganathan, Raghav Krishna  (Student)" userId="37cd1483-d53b-45de-b500-04bda04e658d" providerId="ADAL" clId="{57C3658F-EA7D-4CF1-8627-A311FBA55173}" dt="2021-01-13T21:55:58.443" v="430" actId="20577"/>
          <ac:spMkLst>
            <pc:docMk/>
            <pc:sldMk cId="273305082" sldId="280"/>
            <ac:spMk id="2" creationId="{D53FB26C-9B36-46D8-8BDB-03C62D96EDDA}"/>
          </ac:spMkLst>
        </pc:spChg>
        <pc:picChg chg="add">
          <ac:chgData name="Ranganathan, Raghav Krishna  (Student)" userId="37cd1483-d53b-45de-b500-04bda04e658d" providerId="ADAL" clId="{57C3658F-EA7D-4CF1-8627-A311FBA55173}" dt="2021-01-13T21:55:44.291" v="419"/>
          <ac:picMkLst>
            <pc:docMk/>
            <pc:sldMk cId="273305082" sldId="280"/>
            <ac:picMk id="10" creationId="{EE717B0B-0E79-4D82-921F-64BB4744450A}"/>
          </ac:picMkLst>
        </pc:picChg>
      </pc:sldChg>
      <pc:sldChg chg="delSp modSp delAnim modAnim">
        <pc:chgData name="Ranganathan, Raghav Krishna  (Student)" userId="37cd1483-d53b-45de-b500-04bda04e658d" providerId="ADAL" clId="{57C3658F-EA7D-4CF1-8627-A311FBA55173}" dt="2021-01-13T23:07:16.495" v="1336" actId="1076"/>
        <pc:sldMkLst>
          <pc:docMk/>
          <pc:sldMk cId="206080097" sldId="281"/>
        </pc:sldMkLst>
        <pc:spChg chg="mod">
          <ac:chgData name="Ranganathan, Raghav Krishna  (Student)" userId="37cd1483-d53b-45de-b500-04bda04e658d" providerId="ADAL" clId="{57C3658F-EA7D-4CF1-8627-A311FBA55173}" dt="2021-01-13T23:07:16.495" v="1336" actId="1076"/>
          <ac:spMkLst>
            <pc:docMk/>
            <pc:sldMk cId="206080097" sldId="281"/>
            <ac:spMk id="2" creationId="{D53FB26C-9B36-46D8-8BDB-03C62D96EDDA}"/>
          </ac:spMkLst>
        </pc:spChg>
        <pc:spChg chg="del mod">
          <ac:chgData name="Ranganathan, Raghav Krishna  (Student)" userId="37cd1483-d53b-45de-b500-04bda04e658d" providerId="ADAL" clId="{57C3658F-EA7D-4CF1-8627-A311FBA55173}" dt="2021-01-13T23:07:13.191" v="1335"/>
          <ac:spMkLst>
            <pc:docMk/>
            <pc:sldMk cId="206080097" sldId="281"/>
            <ac:spMk id="6" creationId="{CAE7BEF4-040F-4F47-8A85-F809B1F97651}"/>
          </ac:spMkLst>
        </pc:spChg>
        <pc:picChg chg="mod">
          <ac:chgData name="Ranganathan, Raghav Krishna  (Student)" userId="37cd1483-d53b-45de-b500-04bda04e658d" providerId="ADAL" clId="{57C3658F-EA7D-4CF1-8627-A311FBA55173}" dt="2021-01-13T23:07:12.871" v="1333" actId="1076"/>
          <ac:picMkLst>
            <pc:docMk/>
            <pc:sldMk cId="206080097" sldId="281"/>
            <ac:picMk id="4" creationId="{5492E863-40A9-4F35-938E-8E10AE9B438D}"/>
          </ac:picMkLst>
        </pc:picChg>
      </pc:sldChg>
      <pc:sldChg chg="modSp">
        <pc:chgData name="Ranganathan, Raghav Krishna  (Student)" userId="37cd1483-d53b-45de-b500-04bda04e658d" providerId="ADAL" clId="{57C3658F-EA7D-4CF1-8627-A311FBA55173}" dt="2021-01-13T23:07:48.985" v="1420" actId="20577"/>
        <pc:sldMkLst>
          <pc:docMk/>
          <pc:sldMk cId="2467762131" sldId="282"/>
        </pc:sldMkLst>
        <pc:spChg chg="mod">
          <ac:chgData name="Ranganathan, Raghav Krishna  (Student)" userId="37cd1483-d53b-45de-b500-04bda04e658d" providerId="ADAL" clId="{57C3658F-EA7D-4CF1-8627-A311FBA55173}" dt="2021-01-13T23:07:48.985" v="1420" actId="20577"/>
          <ac:spMkLst>
            <pc:docMk/>
            <pc:sldMk cId="2467762131" sldId="282"/>
            <ac:spMk id="3" creationId="{058C9764-4257-48FD-A9EA-707DBD42CBF9}"/>
          </ac:spMkLst>
        </pc:spChg>
      </pc:sldChg>
      <pc:sldChg chg="modSp">
        <pc:chgData name="Ranganathan, Raghav Krishna  (Student)" userId="37cd1483-d53b-45de-b500-04bda04e658d" providerId="ADAL" clId="{57C3658F-EA7D-4CF1-8627-A311FBA55173}" dt="2021-01-13T23:08:12.838" v="1429" actId="14100"/>
        <pc:sldMkLst>
          <pc:docMk/>
          <pc:sldMk cId="2826824562" sldId="283"/>
        </pc:sldMkLst>
        <pc:picChg chg="mod">
          <ac:chgData name="Ranganathan, Raghav Krishna  (Student)" userId="37cd1483-d53b-45de-b500-04bda04e658d" providerId="ADAL" clId="{57C3658F-EA7D-4CF1-8627-A311FBA55173}" dt="2021-01-13T23:08:12.838" v="1429" actId="14100"/>
          <ac:picMkLst>
            <pc:docMk/>
            <pc:sldMk cId="2826824562" sldId="283"/>
            <ac:picMk id="9" creationId="{B74FF509-35B1-4B94-8626-3D14A025523A}"/>
          </ac:picMkLst>
        </pc:picChg>
        <pc:picChg chg="mod">
          <ac:chgData name="Ranganathan, Raghav Krishna  (Student)" userId="37cd1483-d53b-45de-b500-04bda04e658d" providerId="ADAL" clId="{57C3658F-EA7D-4CF1-8627-A311FBA55173}" dt="2021-01-13T23:08:05.777" v="1424" actId="1076"/>
          <ac:picMkLst>
            <pc:docMk/>
            <pc:sldMk cId="2826824562" sldId="283"/>
            <ac:picMk id="11" creationId="{A16D3301-2AF6-4371-A621-C9D7C0A93C56}"/>
          </ac:picMkLst>
        </pc:picChg>
      </pc:sldChg>
      <pc:sldChg chg="modSp">
        <pc:chgData name="Ranganathan, Raghav Krishna  (Student)" userId="37cd1483-d53b-45de-b500-04bda04e658d" providerId="ADAL" clId="{57C3658F-EA7D-4CF1-8627-A311FBA55173}" dt="2021-01-13T23:08:33.741" v="1435" actId="1076"/>
        <pc:sldMkLst>
          <pc:docMk/>
          <pc:sldMk cId="1592899246" sldId="284"/>
        </pc:sldMkLst>
        <pc:spChg chg="mod">
          <ac:chgData name="Ranganathan, Raghav Krishna  (Student)" userId="37cd1483-d53b-45de-b500-04bda04e658d" providerId="ADAL" clId="{57C3658F-EA7D-4CF1-8627-A311FBA55173}" dt="2021-01-13T23:08:31.843" v="1434" actId="1076"/>
          <ac:spMkLst>
            <pc:docMk/>
            <pc:sldMk cId="1592899246" sldId="284"/>
            <ac:spMk id="2" creationId="{D53FB26C-9B36-46D8-8BDB-03C62D96EDDA}"/>
          </ac:spMkLst>
        </pc:spChg>
        <pc:picChg chg="mod">
          <ac:chgData name="Ranganathan, Raghav Krishna  (Student)" userId="37cd1483-d53b-45de-b500-04bda04e658d" providerId="ADAL" clId="{57C3658F-EA7D-4CF1-8627-A311FBA55173}" dt="2021-01-13T23:08:33.741" v="1435" actId="1076"/>
          <ac:picMkLst>
            <pc:docMk/>
            <pc:sldMk cId="1592899246" sldId="284"/>
            <ac:picMk id="4" creationId="{5492E863-40A9-4F35-938E-8E10AE9B438D}"/>
          </ac:picMkLst>
        </pc:picChg>
      </pc:sldChg>
      <pc:sldChg chg="add del">
        <pc:chgData name="Ranganathan, Raghav Krishna  (Student)" userId="37cd1483-d53b-45de-b500-04bda04e658d" providerId="ADAL" clId="{57C3658F-EA7D-4CF1-8627-A311FBA55173}" dt="2021-01-13T22:06:23.700" v="1075"/>
        <pc:sldMkLst>
          <pc:docMk/>
          <pc:sldMk cId="442375508" sldId="285"/>
        </pc:sldMkLst>
      </pc:sldChg>
    </pc:docChg>
  </pc:docChgLst>
  <pc:docChgLst>
    <pc:chgData name="Ranganathan, Raghav Krishna  (Student)" userId="37cd1483-d53b-45de-b500-04bda04e658d" providerId="ADAL" clId="{5FC9C71D-53A8-544D-B603-92FF2C19C7FF}"/>
    <pc:docChg chg="undo custSel modSld">
      <pc:chgData name="Ranganathan, Raghav Krishna  (Student)" userId="37cd1483-d53b-45de-b500-04bda04e658d" providerId="ADAL" clId="{5FC9C71D-53A8-544D-B603-92FF2C19C7FF}" dt="2021-01-13T23:20:51.947" v="44" actId="1076"/>
      <pc:docMkLst>
        <pc:docMk/>
      </pc:docMkLst>
      <pc:sldChg chg="addSp modSp">
        <pc:chgData name="Ranganathan, Raghav Krishna  (Student)" userId="37cd1483-d53b-45de-b500-04bda04e658d" providerId="ADAL" clId="{5FC9C71D-53A8-544D-B603-92FF2C19C7FF}" dt="2021-01-13T23:12:35.873" v="6" actId="1076"/>
        <pc:sldMkLst>
          <pc:docMk/>
          <pc:sldMk cId="3487879159" sldId="258"/>
        </pc:sldMkLst>
        <pc:picChg chg="add mod">
          <ac:chgData name="Ranganathan, Raghav Krishna  (Student)" userId="37cd1483-d53b-45de-b500-04bda04e658d" providerId="ADAL" clId="{5FC9C71D-53A8-544D-B603-92FF2C19C7FF}" dt="2021-01-13T23:12:35.873" v="6" actId="1076"/>
          <ac:picMkLst>
            <pc:docMk/>
            <pc:sldMk cId="3487879159" sldId="258"/>
            <ac:picMk id="4" creationId="{CC9FFD6E-8E27-AC4C-A5E7-5D8E605BA318}"/>
          </ac:picMkLst>
        </pc:picChg>
      </pc:sldChg>
      <pc:sldChg chg="addSp modSp">
        <pc:chgData name="Ranganathan, Raghav Krishna  (Student)" userId="37cd1483-d53b-45de-b500-04bda04e658d" providerId="ADAL" clId="{5FC9C71D-53A8-544D-B603-92FF2C19C7FF}" dt="2021-01-13T23:14:19.548" v="16" actId="1076"/>
        <pc:sldMkLst>
          <pc:docMk/>
          <pc:sldMk cId="1333007161" sldId="264"/>
        </pc:sldMkLst>
        <pc:spChg chg="mod">
          <ac:chgData name="Ranganathan, Raghav Krishna  (Student)" userId="37cd1483-d53b-45de-b500-04bda04e658d" providerId="ADAL" clId="{5FC9C71D-53A8-544D-B603-92FF2C19C7FF}" dt="2021-01-13T23:14:19.548" v="16" actId="1076"/>
          <ac:spMkLst>
            <pc:docMk/>
            <pc:sldMk cId="1333007161" sldId="264"/>
            <ac:spMk id="3" creationId="{058C9764-4257-48FD-A9EA-707DBD42CBF9}"/>
          </ac:spMkLst>
        </pc:spChg>
        <pc:picChg chg="add mod">
          <ac:chgData name="Ranganathan, Raghav Krishna  (Student)" userId="37cd1483-d53b-45de-b500-04bda04e658d" providerId="ADAL" clId="{5FC9C71D-53A8-544D-B603-92FF2C19C7FF}" dt="2021-01-13T23:14:14.052" v="15" actId="1076"/>
          <ac:picMkLst>
            <pc:docMk/>
            <pc:sldMk cId="1333007161" sldId="264"/>
            <ac:picMk id="7" creationId="{BE553AE5-CFD9-7243-BC77-3A7BC2A02FA3}"/>
          </ac:picMkLst>
        </pc:picChg>
      </pc:sldChg>
      <pc:sldChg chg="addSp modSp">
        <pc:chgData name="Ranganathan, Raghav Krishna  (Student)" userId="37cd1483-d53b-45de-b500-04bda04e658d" providerId="ADAL" clId="{5FC9C71D-53A8-544D-B603-92FF2C19C7FF}" dt="2021-01-13T23:16:49.408" v="20" actId="1076"/>
        <pc:sldMkLst>
          <pc:docMk/>
          <pc:sldMk cId="1171882744" sldId="267"/>
        </pc:sldMkLst>
        <pc:picChg chg="add mod">
          <ac:chgData name="Ranganathan, Raghav Krishna  (Student)" userId="37cd1483-d53b-45de-b500-04bda04e658d" providerId="ADAL" clId="{5FC9C71D-53A8-544D-B603-92FF2C19C7FF}" dt="2021-01-13T23:16:49.408" v="20" actId="1076"/>
          <ac:picMkLst>
            <pc:docMk/>
            <pc:sldMk cId="1171882744" sldId="267"/>
            <ac:picMk id="6" creationId="{897D9422-60C7-B948-8E29-AFE76DB60AA7}"/>
          </ac:picMkLst>
        </pc:picChg>
      </pc:sldChg>
      <pc:sldChg chg="addSp modSp">
        <pc:chgData name="Ranganathan, Raghav Krishna  (Student)" userId="37cd1483-d53b-45de-b500-04bda04e658d" providerId="ADAL" clId="{5FC9C71D-53A8-544D-B603-92FF2C19C7FF}" dt="2021-01-13T23:17:56.503" v="28" actId="1076"/>
        <pc:sldMkLst>
          <pc:docMk/>
          <pc:sldMk cId="3186347573" sldId="276"/>
        </pc:sldMkLst>
        <pc:picChg chg="add mod">
          <ac:chgData name="Ranganathan, Raghav Krishna  (Student)" userId="37cd1483-d53b-45de-b500-04bda04e658d" providerId="ADAL" clId="{5FC9C71D-53A8-544D-B603-92FF2C19C7FF}" dt="2021-01-13T23:17:56.503" v="28" actId="1076"/>
          <ac:picMkLst>
            <pc:docMk/>
            <pc:sldMk cId="3186347573" sldId="276"/>
            <ac:picMk id="7" creationId="{0820DAB6-2874-D54C-883E-F96AD5C60F0E}"/>
          </ac:picMkLst>
        </pc:picChg>
      </pc:sldChg>
      <pc:sldChg chg="addSp delSp modSp">
        <pc:chgData name="Ranganathan, Raghav Krishna  (Student)" userId="37cd1483-d53b-45de-b500-04bda04e658d" providerId="ADAL" clId="{5FC9C71D-53A8-544D-B603-92FF2C19C7FF}" dt="2021-01-13T23:20:51.947" v="44" actId="1076"/>
        <pc:sldMkLst>
          <pc:docMk/>
          <pc:sldMk cId="2467762131" sldId="282"/>
        </pc:sldMkLst>
        <pc:picChg chg="mod">
          <ac:chgData name="Ranganathan, Raghav Krishna  (Student)" userId="37cd1483-d53b-45de-b500-04bda04e658d" providerId="ADAL" clId="{5FC9C71D-53A8-544D-B603-92FF2C19C7FF}" dt="2021-01-13T23:18:56.088" v="31" actId="1076"/>
          <ac:picMkLst>
            <pc:docMk/>
            <pc:sldMk cId="2467762131" sldId="282"/>
            <ac:picMk id="6" creationId="{67BB64F6-951B-6F41-A638-CACD79265AAE}"/>
          </ac:picMkLst>
        </pc:picChg>
        <pc:picChg chg="add mod">
          <ac:chgData name="Ranganathan, Raghav Krishna  (Student)" userId="37cd1483-d53b-45de-b500-04bda04e658d" providerId="ADAL" clId="{5FC9C71D-53A8-544D-B603-92FF2C19C7FF}" dt="2021-01-13T23:20:24.322" v="39" actId="1076"/>
          <ac:picMkLst>
            <pc:docMk/>
            <pc:sldMk cId="2467762131" sldId="282"/>
            <ac:picMk id="8" creationId="{2F78026F-27D8-FD42-BD00-644782A82C4C}"/>
          </ac:picMkLst>
        </pc:picChg>
        <pc:picChg chg="add mod">
          <ac:chgData name="Ranganathan, Raghav Krishna  (Student)" userId="37cd1483-d53b-45de-b500-04bda04e658d" providerId="ADAL" clId="{5FC9C71D-53A8-544D-B603-92FF2C19C7FF}" dt="2021-01-13T23:20:26.463" v="40" actId="1076"/>
          <ac:picMkLst>
            <pc:docMk/>
            <pc:sldMk cId="2467762131" sldId="282"/>
            <ac:picMk id="11" creationId="{A8B7CB8B-574B-1947-A591-8F1543B99EF3}"/>
          </ac:picMkLst>
        </pc:picChg>
        <pc:picChg chg="add del">
          <ac:chgData name="Ranganathan, Raghav Krishna  (Student)" userId="37cd1483-d53b-45de-b500-04bda04e658d" providerId="ADAL" clId="{5FC9C71D-53A8-544D-B603-92FF2C19C7FF}" dt="2021-01-13T23:20:37.063" v="42" actId="22"/>
          <ac:picMkLst>
            <pc:docMk/>
            <pc:sldMk cId="2467762131" sldId="282"/>
            <ac:picMk id="14" creationId="{D77B068A-1224-DA4A-A65C-D7681B7463A5}"/>
          </ac:picMkLst>
        </pc:picChg>
        <pc:picChg chg="add mod">
          <ac:chgData name="Ranganathan, Raghav Krishna  (Student)" userId="37cd1483-d53b-45de-b500-04bda04e658d" providerId="ADAL" clId="{5FC9C71D-53A8-544D-B603-92FF2C19C7FF}" dt="2021-01-13T23:20:51.947" v="44" actId="1076"/>
          <ac:picMkLst>
            <pc:docMk/>
            <pc:sldMk cId="2467762131" sldId="282"/>
            <ac:picMk id="17" creationId="{A34F4948-E5B0-F449-839A-8654F461C0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A8B23-AA36-4466-AF72-D95A2582D222}" type="datetimeFigureOut">
              <a:rPr lang="en-US" smtClean="0"/>
              <a:t>1/13/21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FC57C-ECBE-476C-A60D-05FA40772E3C}" type="slidenum">
              <a:rPr lang="en-US" smtClean="0"/>
              <a:t>‹#›</a:t>
            </a:fld>
            <a:endParaRPr lang="en-US"/>
          </a:p>
        </p:txBody>
      </p:sp>
    </p:spTree>
    <p:extLst>
      <p:ext uri="{BB962C8B-B14F-4D97-AF65-F5344CB8AC3E}">
        <p14:creationId xmlns:p14="http://schemas.microsoft.com/office/powerpoint/2010/main" val="150482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EFC57C-ECBE-476C-A60D-05FA40772E3C}" type="slidenum">
              <a:rPr lang="en-US" smtClean="0"/>
              <a:t>3</a:t>
            </a:fld>
            <a:endParaRPr lang="en-US"/>
          </a:p>
        </p:txBody>
      </p:sp>
    </p:spTree>
    <p:extLst>
      <p:ext uri="{BB962C8B-B14F-4D97-AF65-F5344CB8AC3E}">
        <p14:creationId xmlns:p14="http://schemas.microsoft.com/office/powerpoint/2010/main" val="3559086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0420-401B-F147-A5B3-E548AF7F2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D6DB73-BAA4-7643-A7D5-CC19941F8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42A552-BE21-0B42-BF4D-940064D53FE0}"/>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5" name="Footer Placeholder 4">
            <a:extLst>
              <a:ext uri="{FF2B5EF4-FFF2-40B4-BE49-F238E27FC236}">
                <a16:creationId xmlns:a16="http://schemas.microsoft.com/office/drawing/2014/main" id="{213E70D8-6ED1-1949-BE57-8AEF1FE9D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260D1-B1EF-B340-BF78-74FA659A8EAD}"/>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215112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0F50-184F-6843-970D-9ADB1F3760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77057-7352-E54F-983E-87C5029EB2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5B99-9738-C64E-A851-FEA43D4AFB05}"/>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5" name="Footer Placeholder 4">
            <a:extLst>
              <a:ext uri="{FF2B5EF4-FFF2-40B4-BE49-F238E27FC236}">
                <a16:creationId xmlns:a16="http://schemas.microsoft.com/office/drawing/2014/main" id="{AF261155-DEC3-034C-9C2B-3EF29554E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D2015-1FBB-9343-A149-3FF68A36EE84}"/>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57484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A2808E-07FD-CF4D-951F-F85F3E489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68898-632F-A94C-93FC-D3BD62CDC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D2917-076D-564F-A035-884AA26F4EBB}"/>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5" name="Footer Placeholder 4">
            <a:extLst>
              <a:ext uri="{FF2B5EF4-FFF2-40B4-BE49-F238E27FC236}">
                <a16:creationId xmlns:a16="http://schemas.microsoft.com/office/drawing/2014/main" id="{6DB39DB6-FD7E-9945-8DE0-9FB9F6D5A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D5F83-A21E-3643-A2BD-25B9E4738E41}"/>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129830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D7F6-CFEA-3B4A-B55C-983B98833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18D3E-B9A8-C24E-9802-2E60E4898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387ED-B90D-A44F-9896-626C2C881A87}"/>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5" name="Footer Placeholder 4">
            <a:extLst>
              <a:ext uri="{FF2B5EF4-FFF2-40B4-BE49-F238E27FC236}">
                <a16:creationId xmlns:a16="http://schemas.microsoft.com/office/drawing/2014/main" id="{A2352D33-3B70-A040-95B1-16284CB1E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424D-594E-DF46-AB65-1DE6398DCC6B}"/>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75819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A821-AA94-3A41-A881-38586831B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C65339-44D3-1F4B-8583-E09C8D62D4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44E6D-4DC7-FC42-8D74-704DFBD11CD5}"/>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5" name="Footer Placeholder 4">
            <a:extLst>
              <a:ext uri="{FF2B5EF4-FFF2-40B4-BE49-F238E27FC236}">
                <a16:creationId xmlns:a16="http://schemas.microsoft.com/office/drawing/2014/main" id="{AF9FC3B3-B292-664E-8662-94188BF8A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64511-CA44-9645-AA37-B2653105B1B0}"/>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163785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828B-1B35-FD4A-82A8-A77C925B58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53215B-F386-B142-ADBA-F3191B0BF6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DC8BAF-B0C1-C04B-B785-FD020DA734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3FDA0-B481-5C4E-833F-0063A8BDB64E}"/>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6" name="Footer Placeholder 5">
            <a:extLst>
              <a:ext uri="{FF2B5EF4-FFF2-40B4-BE49-F238E27FC236}">
                <a16:creationId xmlns:a16="http://schemas.microsoft.com/office/drawing/2014/main" id="{3A098F2C-AE94-BA48-80E1-CBE106A4F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4280B-9CDF-EF4F-B59B-1AEFAF0C9BE8}"/>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247613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23BB-8E99-224C-9679-2723298CD0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27A02-B060-A343-8F43-4D908DC92F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BC919-890E-C043-B78D-BF41994C2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A3DB4-762B-BB4A-B9D3-20E196018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65EB68-933D-D84F-90D2-D139DB8AF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C5C3C-ACCC-C943-8CA6-A7B4F603D20F}"/>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8" name="Footer Placeholder 7">
            <a:extLst>
              <a:ext uri="{FF2B5EF4-FFF2-40B4-BE49-F238E27FC236}">
                <a16:creationId xmlns:a16="http://schemas.microsoft.com/office/drawing/2014/main" id="{2FD0CB64-F993-8E4D-BF84-B77C3B3DA3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8EB50-1770-D440-8F62-2AE3F3273F77}"/>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306215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5D21-5BEE-F64F-97E5-41D99E3699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2021FE-7FCD-6440-91D7-DDAF772A34AB}"/>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4" name="Footer Placeholder 3">
            <a:extLst>
              <a:ext uri="{FF2B5EF4-FFF2-40B4-BE49-F238E27FC236}">
                <a16:creationId xmlns:a16="http://schemas.microsoft.com/office/drawing/2014/main" id="{79E0CE22-BBCC-8F4E-98DA-7616B83DE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65B8F2-4628-B049-A1D8-B21E75287997}"/>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304034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CFF81-5C7A-7540-B079-FBFB6370D9B1}"/>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3" name="Footer Placeholder 2">
            <a:extLst>
              <a:ext uri="{FF2B5EF4-FFF2-40B4-BE49-F238E27FC236}">
                <a16:creationId xmlns:a16="http://schemas.microsoft.com/office/drawing/2014/main" id="{9028A534-69C8-6A4D-8DEC-53E38BF0A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B4617E-2C86-FE47-87ED-F4F9A4309B2E}"/>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68543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F256-CA59-6B44-A513-45A0DA012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FCD2A8-C9A0-644D-A97B-5E5F1400B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62027-E57E-174A-9DFF-0CC8F1886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FEF20-34E7-9646-A6B8-0AEC021E928D}"/>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6" name="Footer Placeholder 5">
            <a:extLst>
              <a:ext uri="{FF2B5EF4-FFF2-40B4-BE49-F238E27FC236}">
                <a16:creationId xmlns:a16="http://schemas.microsoft.com/office/drawing/2014/main" id="{56BA9762-3ED3-2141-91B2-F03DB6238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5079B-1E7B-AC49-B15B-0635F167813D}"/>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341292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C4F1-919A-2B4D-8570-3FE5F95F6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54BE1A-DD74-2448-9624-0559ECAC8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CF546D-95DC-8442-9515-9F2693473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646B9-E3E7-094A-A039-B5895AD9839B}"/>
              </a:ext>
            </a:extLst>
          </p:cNvPr>
          <p:cNvSpPr>
            <a:spLocks noGrp="1"/>
          </p:cNvSpPr>
          <p:nvPr>
            <p:ph type="dt" sz="half" idx="10"/>
          </p:nvPr>
        </p:nvSpPr>
        <p:spPr/>
        <p:txBody>
          <a:bodyPr/>
          <a:lstStyle/>
          <a:p>
            <a:fld id="{7569C97C-4B34-B84C-AB68-786B15826ADF}" type="datetimeFigureOut">
              <a:rPr lang="en-US" smtClean="0"/>
              <a:t>1/13/21</a:t>
            </a:fld>
            <a:endParaRPr lang="en-US"/>
          </a:p>
        </p:txBody>
      </p:sp>
      <p:sp>
        <p:nvSpPr>
          <p:cNvPr id="6" name="Footer Placeholder 5">
            <a:extLst>
              <a:ext uri="{FF2B5EF4-FFF2-40B4-BE49-F238E27FC236}">
                <a16:creationId xmlns:a16="http://schemas.microsoft.com/office/drawing/2014/main" id="{A49692A2-3E4A-4646-AA4C-9D531F27C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351F8-F7BF-054C-BC6E-940B4B3EB825}"/>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401952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0F24C-86A8-2A44-90F0-0549D8828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CEBA6-2DF1-EF41-8DF5-E55AD3BDA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CF223-C9BE-7B4E-8D87-B2265B558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9C97C-4B34-B84C-AB68-786B15826ADF}" type="datetimeFigureOut">
              <a:rPr lang="en-US" smtClean="0"/>
              <a:t>1/13/21</a:t>
            </a:fld>
            <a:endParaRPr lang="en-US"/>
          </a:p>
        </p:txBody>
      </p:sp>
      <p:sp>
        <p:nvSpPr>
          <p:cNvPr id="5" name="Footer Placeholder 4">
            <a:extLst>
              <a:ext uri="{FF2B5EF4-FFF2-40B4-BE49-F238E27FC236}">
                <a16:creationId xmlns:a16="http://schemas.microsoft.com/office/drawing/2014/main" id="{D6788197-8412-794B-9F9B-3BAB0E7BB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832083-B2FF-8240-BED3-7C8A79F438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63935-59C5-C049-9EEF-33092044A52D}" type="slidenum">
              <a:rPr lang="en-US" smtClean="0"/>
              <a:t>‹#›</a:t>
            </a:fld>
            <a:endParaRPr lang="en-US"/>
          </a:p>
        </p:txBody>
      </p:sp>
    </p:spTree>
    <p:extLst>
      <p:ext uri="{BB962C8B-B14F-4D97-AF65-F5344CB8AC3E}">
        <p14:creationId xmlns:p14="http://schemas.microsoft.com/office/powerpoint/2010/main" val="2026430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wssd.org/Page/3298" TargetMode="External"/><Relationship Id="rId5" Type="http://schemas.microsoft.com/office/2007/relationships/hdphoto" Target="../media/hdphoto1.wdp"/><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betanews.com/2015/12/16/like-internet-explorer-microsoft-edge-is-still-pushing-people-away/" TargetMode="External"/><Relationship Id="rId5" Type="http://schemas.microsoft.com/office/2007/relationships/hdphoto" Target="../media/hdphoto2.wdp"/><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norwichguitaracademy.co.uk/kids-guitar-lessons/blackboard-with-chalk/"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cmbuzz.com/2012/02/fishing-for-kids-in-their-world-part-2/kids-fishing-2/"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B9DA08-6890-45A6-B750-52B9D65F94E1}"/>
              </a:ext>
            </a:extLst>
          </p:cNvPr>
          <p:cNvSpPr>
            <a:spLocks noGrp="1"/>
          </p:cNvSpPr>
          <p:nvPr>
            <p:ph type="subTitle" idx="1"/>
          </p:nvPr>
        </p:nvSpPr>
        <p:spPr>
          <a:xfrm>
            <a:off x="1524000" y="3655304"/>
            <a:ext cx="9144000" cy="1655762"/>
          </a:xfrm>
        </p:spPr>
        <p:txBody>
          <a:bodyPr>
            <a:normAutofit/>
          </a:bodyPr>
          <a:lstStyle/>
          <a:p>
            <a:r>
              <a:rPr lang="en-US" sz="2800" dirty="0">
                <a:latin typeface="Arial" panose="020B0604020202020204" pitchFamily="34" charset="0"/>
                <a:cs typeface="Arial" panose="020B0604020202020204" pitchFamily="34" charset="0"/>
              </a:rPr>
              <a:t>Class 3</a:t>
            </a:r>
          </a:p>
        </p:txBody>
      </p:sp>
      <p:pic>
        <p:nvPicPr>
          <p:cNvPr id="1026" name="Picture 2">
            <a:extLst>
              <a:ext uri="{FF2B5EF4-FFF2-40B4-BE49-F238E27FC236}">
                <a16:creationId xmlns:a16="http://schemas.microsoft.com/office/drawing/2014/main" id="{437E32AC-729D-4E45-8D37-A7E2E443F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91" y="1236876"/>
            <a:ext cx="931545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3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1" y="2155862"/>
            <a:ext cx="12191999" cy="830997"/>
          </a:xfrm>
          <a:prstGeom prst="rect">
            <a:avLst/>
          </a:prstGeom>
        </p:spPr>
        <p:txBody>
          <a:bodyPr wrap="square">
            <a:spAutoFit/>
          </a:bodyPr>
          <a:lstStyle/>
          <a:p>
            <a:pPr algn="ctr"/>
            <a:r>
              <a:rPr lang="en-US" sz="4800" dirty="0">
                <a:latin typeface="Arial" panose="020B0604020202020204" pitchFamily="34" charset="0"/>
                <a:cs typeface="Arial" panose="020B0604020202020204" pitchFamily="34" charset="0"/>
              </a:rPr>
              <a:t>Dive Deeper+</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4617281" y="3024917"/>
            <a:ext cx="2957437" cy="325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800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160255" y="213939"/>
            <a:ext cx="8725438" cy="584775"/>
          </a:xfrm>
          <a:prstGeom prst="rect">
            <a:avLst/>
          </a:prstGeom>
        </p:spPr>
        <p:txBody>
          <a:bodyPr wrap="square">
            <a:spAutoFit/>
          </a:bodyPr>
          <a:lstStyle/>
          <a:p>
            <a:r>
              <a:rPr lang="en-US" sz="3200" dirty="0">
                <a:solidFill>
                  <a:srgbClr val="000000"/>
                </a:solidFill>
                <a:latin typeface="Arial" panose="020B0604020202020204" pitchFamily="34" charset="0"/>
              </a:rPr>
              <a:t>Practice Pickouts</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547232" y="1224110"/>
            <a:ext cx="10978720"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Let’s practice what we learnt with some…. Practice Pickouts!</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7BB64F6-951B-6F41-A638-CACD79265AAE}"/>
              </a:ext>
            </a:extLst>
          </p:cNvPr>
          <p:cNvPicPr>
            <a:picLocks noChangeAspect="1"/>
          </p:cNvPicPr>
          <p:nvPr/>
        </p:nvPicPr>
        <p:blipFill rotWithShape="1">
          <a:blip r:embed="rId3"/>
          <a:srcRect l="45739"/>
          <a:stretch/>
        </p:blipFill>
        <p:spPr>
          <a:xfrm flipH="1">
            <a:off x="0" y="898785"/>
            <a:ext cx="3146779" cy="5959215"/>
          </a:xfrm>
          <a:prstGeom prst="rect">
            <a:avLst/>
          </a:prstGeom>
        </p:spPr>
      </p:pic>
      <p:pic>
        <p:nvPicPr>
          <p:cNvPr id="8" name="Picture 7">
            <a:extLst>
              <a:ext uri="{FF2B5EF4-FFF2-40B4-BE49-F238E27FC236}">
                <a16:creationId xmlns:a16="http://schemas.microsoft.com/office/drawing/2014/main" id="{2F78026F-27D8-FD42-BD00-644782A82C4C}"/>
              </a:ext>
            </a:extLst>
          </p:cNvPr>
          <p:cNvPicPr>
            <a:picLocks noChangeAspect="1"/>
          </p:cNvPicPr>
          <p:nvPr/>
        </p:nvPicPr>
        <p:blipFill>
          <a:blip r:embed="rId4"/>
          <a:stretch>
            <a:fillRect/>
          </a:stretch>
        </p:blipFill>
        <p:spPr>
          <a:xfrm>
            <a:off x="6615147" y="1773050"/>
            <a:ext cx="2540000" cy="2540000"/>
          </a:xfrm>
          <a:prstGeom prst="rect">
            <a:avLst/>
          </a:prstGeom>
        </p:spPr>
      </p:pic>
      <p:pic>
        <p:nvPicPr>
          <p:cNvPr id="11" name="Picture 10">
            <a:extLst>
              <a:ext uri="{FF2B5EF4-FFF2-40B4-BE49-F238E27FC236}">
                <a16:creationId xmlns:a16="http://schemas.microsoft.com/office/drawing/2014/main" id="{A8B7CB8B-574B-1947-A591-8F1543B99EF3}"/>
              </a:ext>
            </a:extLst>
          </p:cNvPr>
          <p:cNvPicPr>
            <a:picLocks noChangeAspect="1"/>
          </p:cNvPicPr>
          <p:nvPr/>
        </p:nvPicPr>
        <p:blipFill>
          <a:blip r:embed="rId5"/>
          <a:stretch>
            <a:fillRect/>
          </a:stretch>
        </p:blipFill>
        <p:spPr>
          <a:xfrm>
            <a:off x="4173925" y="4104061"/>
            <a:ext cx="2540000" cy="2540000"/>
          </a:xfrm>
          <a:prstGeom prst="rect">
            <a:avLst/>
          </a:prstGeom>
        </p:spPr>
      </p:pic>
      <p:pic>
        <p:nvPicPr>
          <p:cNvPr id="17" name="Picture 16">
            <a:extLst>
              <a:ext uri="{FF2B5EF4-FFF2-40B4-BE49-F238E27FC236}">
                <a16:creationId xmlns:a16="http://schemas.microsoft.com/office/drawing/2014/main" id="{A34F4948-E5B0-F449-839A-8654F461C051}"/>
              </a:ext>
            </a:extLst>
          </p:cNvPr>
          <p:cNvPicPr>
            <a:picLocks noChangeAspect="1"/>
          </p:cNvPicPr>
          <p:nvPr/>
        </p:nvPicPr>
        <p:blipFill>
          <a:blip r:embed="rId6"/>
          <a:stretch>
            <a:fillRect/>
          </a:stretch>
        </p:blipFill>
        <p:spPr>
          <a:xfrm>
            <a:off x="8885693" y="4169736"/>
            <a:ext cx="2540000" cy="2540000"/>
          </a:xfrm>
          <a:prstGeom prst="rect">
            <a:avLst/>
          </a:prstGeom>
        </p:spPr>
      </p:pic>
    </p:spTree>
    <p:extLst>
      <p:ext uri="{BB962C8B-B14F-4D97-AF65-F5344CB8AC3E}">
        <p14:creationId xmlns:p14="http://schemas.microsoft.com/office/powerpoint/2010/main" val="2467762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565608" y="388865"/>
            <a:ext cx="8725438" cy="584775"/>
          </a:xfrm>
          <a:prstGeom prst="rect">
            <a:avLst/>
          </a:prstGeom>
        </p:spPr>
        <p:txBody>
          <a:bodyPr wrap="square">
            <a:spAutoFit/>
          </a:bodyPr>
          <a:lstStyle/>
          <a:p>
            <a:r>
              <a:rPr lang="en-US" sz="3200" dirty="0">
                <a:solidFill>
                  <a:srgbClr val="000000"/>
                </a:solidFill>
                <a:latin typeface="Arial" panose="020B0604020202020204" pitchFamily="34" charset="0"/>
              </a:rPr>
              <a:t>HW Info</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250907" y="1490786"/>
            <a:ext cx="10978720"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	Let me explain this week’s HW. I’ll go open it up!</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74FF509-35B1-4B94-8626-3D14A025523A}"/>
              </a:ext>
            </a:extLst>
          </p:cNvPr>
          <p:cNvPicPr>
            <a:picLocks noChangeAspect="1"/>
          </p:cNvPicPr>
          <p:nvPr/>
        </p:nvPicPr>
        <p:blipFill>
          <a:blip r:embed="rId3"/>
          <a:stretch>
            <a:fillRect/>
          </a:stretch>
        </p:blipFill>
        <p:spPr>
          <a:xfrm>
            <a:off x="1707208" y="3048000"/>
            <a:ext cx="3666069" cy="3810000"/>
          </a:xfrm>
          <a:prstGeom prst="rect">
            <a:avLst/>
          </a:prstGeom>
        </p:spPr>
      </p:pic>
      <p:pic>
        <p:nvPicPr>
          <p:cNvPr id="11" name="Picture 10">
            <a:extLst>
              <a:ext uri="{FF2B5EF4-FFF2-40B4-BE49-F238E27FC236}">
                <a16:creationId xmlns:a16="http://schemas.microsoft.com/office/drawing/2014/main" id="{A16D3301-2AF6-4371-A621-C9D7C0A93C5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022897" y="2234861"/>
            <a:ext cx="6012986" cy="3697174"/>
          </a:xfrm>
          <a:prstGeom prst="rect">
            <a:avLst/>
          </a:prstGeom>
        </p:spPr>
      </p:pic>
    </p:spTree>
    <p:extLst>
      <p:ext uri="{BB962C8B-B14F-4D97-AF65-F5344CB8AC3E}">
        <p14:creationId xmlns:p14="http://schemas.microsoft.com/office/powerpoint/2010/main" val="2826824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1" y="233945"/>
            <a:ext cx="12191999" cy="830997"/>
          </a:xfrm>
          <a:prstGeom prst="rect">
            <a:avLst/>
          </a:prstGeom>
        </p:spPr>
        <p:txBody>
          <a:bodyPr wrap="square">
            <a:spAutoFit/>
          </a:bodyPr>
          <a:lstStyle/>
          <a:p>
            <a:pPr algn="ctr"/>
            <a:r>
              <a:rPr lang="en-US" sz="4800" dirty="0">
                <a:latin typeface="Arial" panose="020B0604020202020204" pitchFamily="34" charset="0"/>
                <a:cs typeface="Arial" panose="020B0604020202020204" pitchFamily="34" charset="0"/>
              </a:rPr>
              <a:t>Thanks for joining!</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7357553" y="1559525"/>
            <a:ext cx="3751218" cy="41263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58BBE7A-737B-4AFB-AC8B-3C2A112CE669}"/>
              </a:ext>
            </a:extLst>
          </p:cNvPr>
          <p:cNvPicPr>
            <a:picLocks noChangeAspect="1"/>
          </p:cNvPicPr>
          <p:nvPr/>
        </p:nvPicPr>
        <p:blipFill>
          <a:blip r:embed="rId3"/>
          <a:stretch>
            <a:fillRect/>
          </a:stretch>
        </p:blipFill>
        <p:spPr>
          <a:xfrm flipH="1">
            <a:off x="0" y="2342818"/>
            <a:ext cx="4605455" cy="4794758"/>
          </a:xfrm>
          <a:prstGeom prst="rect">
            <a:avLst/>
          </a:prstGeom>
        </p:spPr>
      </p:pic>
      <p:pic>
        <p:nvPicPr>
          <p:cNvPr id="11" name="Picture 10">
            <a:extLst>
              <a:ext uri="{FF2B5EF4-FFF2-40B4-BE49-F238E27FC236}">
                <a16:creationId xmlns:a16="http://schemas.microsoft.com/office/drawing/2014/main" id="{0D173D58-8571-4FB7-BC37-45E4A39925EC}"/>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281" b="99304" l="10000" r="98125">
                        <a14:foregroundMark x1="40000" y1="69374" x2="40000" y2="69374"/>
                        <a14:foregroundMark x1="41250" y1="78654" x2="40469" y2="78654"/>
                        <a14:foregroundMark x1="40469" y1="78654" x2="34688" y2="65893"/>
                        <a14:foregroundMark x1="33125" y1="53364" x2="33125" y2="53364"/>
                        <a14:foregroundMark x1="33125" y1="53364" x2="33125" y2="53364"/>
                        <a14:foregroundMark x1="33438" y1="53364" x2="33438" y2="53364"/>
                        <a14:foregroundMark x1="47500" y1="65893" x2="47500" y2="65893"/>
                        <a14:foregroundMark x1="47500" y1="65893" x2="47500" y2="65893"/>
                        <a14:foregroundMark x1="43125" y1="64733" x2="43125" y2="64733"/>
                        <a14:foregroundMark x1="43125" y1="64733" x2="44688" y2="72390"/>
                        <a14:foregroundMark x1="46563" y1="63109" x2="41719" y2="63805"/>
                        <a14:foregroundMark x1="33125" y1="19258" x2="8125" y2="7425"/>
                        <a14:foregroundMark x1="8125" y1="7425" x2="97969" y2="33179"/>
                        <a14:foregroundMark x1="97969" y1="33179" x2="6875" y2="19722"/>
                        <a14:foregroundMark x1="6875" y1="19722" x2="92969" y2="26682"/>
                        <a14:foregroundMark x1="92969" y1="26682" x2="2969" y2="50580"/>
                        <a14:foregroundMark x1="2969" y1="50580" x2="31719" y2="73086"/>
                        <a14:foregroundMark x1="31719" y1="73086" x2="80625" y2="84223"/>
                        <a14:foregroundMark x1="80625" y1="84223" x2="68906" y2="95360"/>
                        <a14:foregroundMark x1="68906" y1="95360" x2="15469" y2="99304"/>
                        <a14:foregroundMark x1="15469" y1="99304" x2="93750" y2="82831"/>
                        <a14:foregroundMark x1="93750" y1="82831" x2="93750" y2="82831"/>
                        <a14:foregroundMark x1="34688" y1="54988" x2="61563" y2="22970"/>
                        <a14:foregroundMark x1="61563" y1="22970" x2="7500" y2="43852"/>
                        <a14:foregroundMark x1="7500" y1="43852" x2="69219" y2="24594"/>
                        <a14:foregroundMark x1="69219" y1="24594" x2="4375" y2="61949"/>
                        <a14:foregroundMark x1="4375" y1="61949" x2="87344" y2="29930"/>
                        <a14:foregroundMark x1="87344" y1="29930" x2="24531" y2="56845"/>
                        <a14:foregroundMark x1="24531" y1="56845" x2="98125" y2="32947"/>
                        <a14:foregroundMark x1="98125" y1="32947" x2="39844" y2="58237"/>
                        <a14:foregroundMark x1="39844" y1="58237" x2="77656" y2="46636"/>
                        <a14:foregroundMark x1="77656" y1="46636" x2="34531" y2="56845"/>
                        <a14:foregroundMark x1="34531" y1="56845" x2="38125" y2="59629"/>
                        <a14:foregroundMark x1="63906" y1="55684" x2="43281" y2="78654"/>
                        <a14:foregroundMark x1="43281" y1="78654" x2="83750" y2="58005"/>
                        <a14:foregroundMark x1="83750" y1="58005" x2="27656" y2="99536"/>
                        <a14:foregroundMark x1="27656" y1="99536" x2="36563" y2="87471"/>
                        <a14:foregroundMark x1="36563" y1="87471" x2="70000" y2="64037"/>
                        <a14:foregroundMark x1="70000" y1="64037" x2="26406" y2="96520"/>
                        <a14:foregroundMark x1="26406" y1="96520" x2="52188" y2="72622"/>
                        <a14:foregroundMark x1="52188" y1="72622" x2="36875" y2="85151"/>
                        <a14:foregroundMark x1="36875" y1="85151" x2="82188" y2="56613"/>
                        <a14:foregroundMark x1="82188" y1="56613" x2="22500" y2="86079"/>
                        <a14:foregroundMark x1="22500" y1="86079" x2="67969" y2="71230"/>
                        <a14:foregroundMark x1="67969" y1="71230" x2="32656" y2="99536"/>
                        <a14:foregroundMark x1="32656" y1="99536" x2="66875" y2="89559"/>
                        <a14:foregroundMark x1="66875" y1="89559" x2="56250" y2="96752"/>
                        <a14:foregroundMark x1="56250" y1="96752" x2="43281" y2="99304"/>
                        <a14:foregroundMark x1="43281" y1="99304" x2="69688" y2="86079"/>
                        <a14:foregroundMark x1="30000" y1="74478" x2="34531" y2="94200"/>
                        <a14:foregroundMark x1="34531" y1="94200" x2="30625" y2="74014"/>
                        <a14:foregroundMark x1="30625" y1="74014" x2="35000" y2="94664"/>
                        <a14:foregroundMark x1="35000" y1="94664" x2="28906" y2="74710"/>
                        <a14:foregroundMark x1="28906" y1="74710" x2="30938" y2="93735"/>
                        <a14:foregroundMark x1="30938" y1="93735" x2="25156" y2="71462"/>
                        <a14:foregroundMark x1="25156" y1="71462" x2="23750" y2="88167"/>
                        <a14:foregroundMark x1="23750" y1="88167" x2="15625" y2="67981"/>
                        <a14:foregroundMark x1="15625" y1="67981" x2="23438" y2="81671"/>
                        <a14:foregroundMark x1="23438" y1="81671" x2="23438" y2="81439"/>
                        <a14:foregroundMark x1="75938" y1="12297" x2="64688" y2="12065"/>
                        <a14:foregroundMark x1="64688" y1="12065" x2="74375" y2="9281"/>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rcRect l="52339" t="5868" b="34247"/>
          <a:stretch/>
        </p:blipFill>
        <p:spPr>
          <a:xfrm>
            <a:off x="2412733" y="1559525"/>
            <a:ext cx="3285540" cy="2780091"/>
          </a:xfrm>
          <a:prstGeom prst="rect">
            <a:avLst/>
          </a:prstGeom>
        </p:spPr>
      </p:pic>
    </p:spTree>
    <p:extLst>
      <p:ext uri="{BB962C8B-B14F-4D97-AF65-F5344CB8AC3E}">
        <p14:creationId xmlns:p14="http://schemas.microsoft.com/office/powerpoint/2010/main" val="15928992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EBA7C48B-1A96-4798-B3AC-1220CEE76A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626601" y="303745"/>
            <a:ext cx="2841107" cy="31252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78B98E-77CC-4694-A573-9258DD280487}"/>
              </a:ext>
            </a:extLst>
          </p:cNvPr>
          <p:cNvSpPr/>
          <p:nvPr/>
        </p:nvSpPr>
        <p:spPr>
          <a:xfrm>
            <a:off x="-1000846" y="3608109"/>
            <a:ext cx="6096000" cy="523220"/>
          </a:xfrm>
          <a:prstGeom prst="rect">
            <a:avLst/>
          </a:prstGeom>
        </p:spPr>
        <p:txBody>
          <a:bodyPr>
            <a:spAutoFit/>
          </a:bodyPr>
          <a:lstStyle/>
          <a:p>
            <a:pPr algn="ctr"/>
            <a:r>
              <a:rPr lang="en-US" sz="2800" dirty="0">
                <a:solidFill>
                  <a:srgbClr val="595959"/>
                </a:solidFill>
                <a:latin typeface="Arial" panose="020B0604020202020204" pitchFamily="34" charset="0"/>
              </a:rPr>
              <a:t>Welcome Again!</a:t>
            </a:r>
            <a:endParaRPr lang="en-US" sz="2800" dirty="0"/>
          </a:p>
        </p:txBody>
      </p:sp>
      <p:pic>
        <p:nvPicPr>
          <p:cNvPr id="4" name="Picture 3">
            <a:extLst>
              <a:ext uri="{FF2B5EF4-FFF2-40B4-BE49-F238E27FC236}">
                <a16:creationId xmlns:a16="http://schemas.microsoft.com/office/drawing/2014/main" id="{CC9FFD6E-8E27-AC4C-A5E7-5D8E605BA318}"/>
              </a:ext>
            </a:extLst>
          </p:cNvPr>
          <p:cNvPicPr>
            <a:picLocks noChangeAspect="1"/>
          </p:cNvPicPr>
          <p:nvPr/>
        </p:nvPicPr>
        <p:blipFill>
          <a:blip r:embed="rId3"/>
          <a:stretch>
            <a:fillRect/>
          </a:stretch>
        </p:blipFill>
        <p:spPr>
          <a:xfrm>
            <a:off x="5325269" y="-22842"/>
            <a:ext cx="6866731" cy="6866731"/>
          </a:xfrm>
          <a:prstGeom prst="rect">
            <a:avLst/>
          </a:prstGeom>
        </p:spPr>
      </p:pic>
    </p:spTree>
    <p:extLst>
      <p:ext uri="{BB962C8B-B14F-4D97-AF65-F5344CB8AC3E}">
        <p14:creationId xmlns:p14="http://schemas.microsoft.com/office/powerpoint/2010/main" val="3487879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2" y="392810"/>
            <a:ext cx="8725438" cy="584775"/>
          </a:xfrm>
          <a:prstGeom prst="rect">
            <a:avLst/>
          </a:prstGeom>
        </p:spPr>
        <p:txBody>
          <a:bodyPr wrap="square">
            <a:spAutoFit/>
          </a:bodyPr>
          <a:lstStyle/>
          <a:p>
            <a:r>
              <a:rPr lang="en-US" sz="3200" dirty="0">
                <a:solidFill>
                  <a:srgbClr val="000000"/>
                </a:solidFill>
                <a:latin typeface="Arial" panose="020B0604020202020204" pitchFamily="34" charset="0"/>
              </a:rPr>
              <a:t>Today’s Schedule</a:t>
            </a:r>
            <a:endParaRPr lang="en-US" sz="3200" dirty="0"/>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6C84FE6-F006-414B-AFE1-9B064A7596D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6447" y="1105603"/>
            <a:ext cx="8027855" cy="5752397"/>
          </a:xfrm>
          <a:prstGeom prst="rect">
            <a:avLst/>
          </a:prstGeom>
          <a:ln>
            <a:noFill/>
          </a:ln>
          <a:effectLst>
            <a:softEdge rad="112500"/>
          </a:effectLst>
        </p:spPr>
      </p:pic>
      <p:sp>
        <p:nvSpPr>
          <p:cNvPr id="7" name="TextBox 6">
            <a:extLst>
              <a:ext uri="{FF2B5EF4-FFF2-40B4-BE49-F238E27FC236}">
                <a16:creationId xmlns:a16="http://schemas.microsoft.com/office/drawing/2014/main" id="{1833066F-6A85-4E76-9517-3D813DA1B2A6}"/>
              </a:ext>
            </a:extLst>
          </p:cNvPr>
          <p:cNvSpPr txBox="1"/>
          <p:nvPr/>
        </p:nvSpPr>
        <p:spPr>
          <a:xfrm>
            <a:off x="646581" y="1558732"/>
            <a:ext cx="6466787" cy="5139869"/>
          </a:xfrm>
          <a:prstGeom prst="rect">
            <a:avLst/>
          </a:prstGeom>
          <a:noFill/>
        </p:spPr>
        <p:txBody>
          <a:bodyPr wrap="square" rtlCol="0">
            <a:spAutoFit/>
          </a:bodyPr>
          <a:lstStyle/>
          <a:p>
            <a:r>
              <a:rPr lang="en-US" sz="2800" dirty="0">
                <a:solidFill>
                  <a:schemeClr val="bg1"/>
                </a:solidFill>
                <a:latin typeface="Bahnschrift Condensed" panose="020B0502040204020203" pitchFamily="34" charset="0"/>
              </a:rPr>
              <a:t>Agenda: </a:t>
            </a:r>
            <a:endParaRPr lang="en-US" sz="2200" dirty="0">
              <a:solidFill>
                <a:schemeClr val="bg1"/>
              </a:solidFill>
              <a:latin typeface="Bahnschrift Condensed" panose="020B0502040204020203" pitchFamily="34" charset="0"/>
            </a:endParaRP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Beginning of Class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Last Week Class Review</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HW Pickouts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Let’s Learn -  Variables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Let’s Learn - Casting</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BREAK</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Dive Deeper – Lists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Kahoot Time!</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Practice Pickouts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HW Instructions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End of Class</a:t>
            </a:r>
          </a:p>
          <a:p>
            <a:pPr marL="342900" indent="-342900">
              <a:buFont typeface="Arial" panose="020B0604020202020204" pitchFamily="34" charset="0"/>
              <a:buChar char="•"/>
            </a:pPr>
            <a:endParaRPr lang="en-US" sz="2000" dirty="0">
              <a:solidFill>
                <a:schemeClr val="bg1"/>
              </a:solidFill>
              <a:latin typeface="Bahnschrift Condensed" panose="020B0502040204020203" pitchFamily="34" charset="0"/>
            </a:endParaRPr>
          </a:p>
          <a:p>
            <a:pPr marL="342900" indent="-342900">
              <a:buFont typeface="Arial" panose="020B0604020202020204" pitchFamily="34" charset="0"/>
              <a:buChar char="•"/>
            </a:pPr>
            <a:endParaRPr lang="en-US" sz="2000" dirty="0">
              <a:solidFill>
                <a:schemeClr val="bg1"/>
              </a:solidFill>
              <a:latin typeface="Bahnschrift Condensed" panose="020B0502040204020203" pitchFamily="34" charset="0"/>
            </a:endParaRPr>
          </a:p>
          <a:p>
            <a:pPr marL="342900" indent="-342900">
              <a:buFont typeface="Arial" panose="020B0604020202020204" pitchFamily="34" charset="0"/>
              <a:buChar char="•"/>
            </a:pPr>
            <a:endParaRPr lang="en-US" sz="2000" dirty="0">
              <a:solidFill>
                <a:schemeClr val="bg1"/>
              </a:solidFill>
              <a:latin typeface="Bahnschrift Condensed" panose="020B0502040204020203" pitchFamily="34" charset="0"/>
            </a:endParaRPr>
          </a:p>
          <a:p>
            <a:pPr marL="342900" indent="-342900">
              <a:buFont typeface="Arial" panose="020B0604020202020204" pitchFamily="34" charset="0"/>
              <a:buChar char="•"/>
            </a:pPr>
            <a:endParaRPr lang="en-US" sz="2000" dirty="0">
              <a:solidFill>
                <a:schemeClr val="bg1"/>
              </a:solidFill>
              <a:latin typeface="Bahnschrift Condensed" panose="020B0502040204020203" pitchFamily="34" charset="0"/>
            </a:endParaRPr>
          </a:p>
        </p:txBody>
      </p:sp>
      <p:pic>
        <p:nvPicPr>
          <p:cNvPr id="8" name="Picture 7">
            <a:extLst>
              <a:ext uri="{FF2B5EF4-FFF2-40B4-BE49-F238E27FC236}">
                <a16:creationId xmlns:a16="http://schemas.microsoft.com/office/drawing/2014/main" id="{EF85EEDA-4B56-462F-88F6-5FB00C695A67}"/>
              </a:ext>
            </a:extLst>
          </p:cNvPr>
          <p:cNvPicPr>
            <a:picLocks noChangeAspect="1"/>
          </p:cNvPicPr>
          <p:nvPr/>
        </p:nvPicPr>
        <p:blipFill>
          <a:blip r:embed="rId6"/>
          <a:stretch>
            <a:fillRect/>
          </a:stretch>
        </p:blipFill>
        <p:spPr>
          <a:xfrm flipH="1">
            <a:off x="7971987" y="2984500"/>
            <a:ext cx="3680232" cy="3873500"/>
          </a:xfrm>
          <a:prstGeom prst="rect">
            <a:avLst/>
          </a:prstGeom>
        </p:spPr>
      </p:pic>
      <p:sp>
        <p:nvSpPr>
          <p:cNvPr id="3" name="TextBox 2">
            <a:extLst>
              <a:ext uri="{FF2B5EF4-FFF2-40B4-BE49-F238E27FC236}">
                <a16:creationId xmlns:a16="http://schemas.microsoft.com/office/drawing/2014/main" id="{7BA2863E-7FDE-40DF-AEA5-CD672E8D686B}"/>
              </a:ext>
            </a:extLst>
          </p:cNvPr>
          <p:cNvSpPr txBox="1"/>
          <p:nvPr/>
        </p:nvSpPr>
        <p:spPr>
          <a:xfrm>
            <a:off x="8239253" y="726777"/>
            <a:ext cx="3588630" cy="2585323"/>
          </a:xfrm>
          <a:prstGeom prst="rect">
            <a:avLst/>
          </a:prstGeom>
          <a:noFill/>
        </p:spPr>
        <p:txBody>
          <a:bodyPr wrap="square" rtlCol="0">
            <a:spAutoFit/>
          </a:bodyPr>
          <a:lstStyle/>
          <a:p>
            <a:r>
              <a:rPr lang="en-US" u="sng" dirty="0">
                <a:latin typeface="Arial" panose="020B0604020202020204" pitchFamily="34" charset="0"/>
                <a:cs typeface="Arial" panose="020B0604020202020204" pitchFamily="34" charset="0"/>
              </a:rPr>
              <a:t>Quick Apology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stuff we learn at the beginning of today’s class have no connections to each other, because these are things that were supposed to be learnt last class. We didn’t have enough time.</a:t>
            </a:r>
          </a:p>
        </p:txBody>
      </p:sp>
    </p:spTree>
    <p:extLst>
      <p:ext uri="{BB962C8B-B14F-4D97-AF65-F5344CB8AC3E}">
        <p14:creationId xmlns:p14="http://schemas.microsoft.com/office/powerpoint/2010/main" val="443036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2" y="392810"/>
            <a:ext cx="8725438" cy="584775"/>
          </a:xfrm>
          <a:prstGeom prst="rect">
            <a:avLst/>
          </a:prstGeom>
        </p:spPr>
        <p:txBody>
          <a:bodyPr wrap="square">
            <a:spAutoFit/>
          </a:bodyPr>
          <a:lstStyle/>
          <a:p>
            <a:r>
              <a:rPr lang="en-US" sz="3200">
                <a:solidFill>
                  <a:srgbClr val="000000"/>
                </a:solidFill>
                <a:latin typeface="Arial" panose="020B0604020202020204" pitchFamily="34" charset="0"/>
              </a:rPr>
              <a:t>Last Week – What did we learn?</a:t>
            </a:r>
            <a:endParaRPr lang="en-US" sz="3200"/>
          </a:p>
        </p:txBody>
      </p:sp>
      <p:sp>
        <p:nvSpPr>
          <p:cNvPr id="3" name="Rectangle 2">
            <a:extLst>
              <a:ext uri="{FF2B5EF4-FFF2-40B4-BE49-F238E27FC236}">
                <a16:creationId xmlns:a16="http://schemas.microsoft.com/office/drawing/2014/main" id="{058C9764-4257-48FD-A9EA-707DBD42CBF9}"/>
              </a:ext>
            </a:extLst>
          </p:cNvPr>
          <p:cNvSpPr/>
          <p:nvPr/>
        </p:nvSpPr>
        <p:spPr>
          <a:xfrm>
            <a:off x="-1413744" y="2386550"/>
            <a:ext cx="10978720" cy="1200329"/>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Let’s discuss what we learnt last class. </a:t>
            </a:r>
          </a:p>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Raise your hand to answer. </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E553AE5-CFD9-7243-BC77-3A7BC2A02FA3}"/>
              </a:ext>
            </a:extLst>
          </p:cNvPr>
          <p:cNvPicPr>
            <a:picLocks noChangeAspect="1"/>
          </p:cNvPicPr>
          <p:nvPr/>
        </p:nvPicPr>
        <p:blipFill>
          <a:blip r:embed="rId3"/>
          <a:stretch>
            <a:fillRect/>
          </a:stretch>
        </p:blipFill>
        <p:spPr>
          <a:xfrm>
            <a:off x="7315716" y="1959144"/>
            <a:ext cx="4898856" cy="4898856"/>
          </a:xfrm>
          <a:prstGeom prst="rect">
            <a:avLst/>
          </a:prstGeom>
        </p:spPr>
      </p:pic>
    </p:spTree>
    <p:extLst>
      <p:ext uri="{BB962C8B-B14F-4D97-AF65-F5344CB8AC3E}">
        <p14:creationId xmlns:p14="http://schemas.microsoft.com/office/powerpoint/2010/main" val="133300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0" y="307108"/>
            <a:ext cx="8725438" cy="584775"/>
          </a:xfrm>
          <a:prstGeom prst="rect">
            <a:avLst/>
          </a:prstGeom>
        </p:spPr>
        <p:txBody>
          <a:bodyPr wrap="square">
            <a:spAutoFit/>
          </a:bodyPr>
          <a:lstStyle/>
          <a:p>
            <a:r>
              <a:rPr lang="en-US" sz="3200" dirty="0">
                <a:solidFill>
                  <a:srgbClr val="000000"/>
                </a:solidFill>
                <a:latin typeface="Arial" panose="020B0604020202020204" pitchFamily="34" charset="0"/>
              </a:rPr>
              <a:t>HW Pickouts</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270572" y="1704821"/>
            <a:ext cx="10978720" cy="1569660"/>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	We will have 1 HW Pickout today. Afterwards I’ll open up my copy of what the HW should be in repl.it, IF people still have questions. If no-one volunteers to share their HW, I’ll just share my copy. (I actually don’t have a copy available today… so I’ll just code on the spot) </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oose, collecting, opportunity, options, pick out, select, selection icon  - Download on Iconfinder">
            <a:extLst>
              <a:ext uri="{FF2B5EF4-FFF2-40B4-BE49-F238E27FC236}">
                <a16:creationId xmlns:a16="http://schemas.microsoft.com/office/drawing/2014/main" id="{15AE7067-B0A7-4715-B7F8-3F506977A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282" y="3583520"/>
            <a:ext cx="3274670" cy="3274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97D9422-60C7-B948-8E29-AFE76DB60AA7}"/>
              </a:ext>
            </a:extLst>
          </p:cNvPr>
          <p:cNvPicPr>
            <a:picLocks noChangeAspect="1"/>
          </p:cNvPicPr>
          <p:nvPr/>
        </p:nvPicPr>
        <p:blipFill>
          <a:blip r:embed="rId4"/>
          <a:stretch>
            <a:fillRect/>
          </a:stretch>
        </p:blipFill>
        <p:spPr>
          <a:xfrm>
            <a:off x="2150467" y="3274481"/>
            <a:ext cx="3580503" cy="3580503"/>
          </a:xfrm>
          <a:prstGeom prst="rect">
            <a:avLst/>
          </a:prstGeom>
        </p:spPr>
      </p:pic>
    </p:spTree>
    <p:extLst>
      <p:ext uri="{BB962C8B-B14F-4D97-AF65-F5344CB8AC3E}">
        <p14:creationId xmlns:p14="http://schemas.microsoft.com/office/powerpoint/2010/main" val="1171882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Let’s Learn - Variables</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618873" y="1297427"/>
            <a:ext cx="10506708" cy="4893647"/>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Now let’s learn about variables. These will help us store integers and string. It makes life easier in the field of python.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Variables are often found in algebraic equations, and multiple other coding languages.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There isn’t a definite set of categories for variables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This will probably be easier, once I open up repl.it.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go!</a:t>
            </a:r>
          </a:p>
          <a:p>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6773CAD-AF25-4340-AEC6-E58091318FF6}"/>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sp>
        <p:nvSpPr>
          <p:cNvPr id="9" name="Rectangle 8">
            <a:extLst>
              <a:ext uri="{FF2B5EF4-FFF2-40B4-BE49-F238E27FC236}">
                <a16:creationId xmlns:a16="http://schemas.microsoft.com/office/drawing/2014/main" id="{2292A80F-A242-4C37-B920-EF9C100D9135}"/>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pic>
        <p:nvPicPr>
          <p:cNvPr id="10" name="Picture 2">
            <a:extLst>
              <a:ext uri="{FF2B5EF4-FFF2-40B4-BE49-F238E27FC236}">
                <a16:creationId xmlns:a16="http://schemas.microsoft.com/office/drawing/2014/main" id="{EE717B0B-0E79-4D82-921F-64BB47444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54706" y="2596111"/>
            <a:ext cx="4210974" cy="428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05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Let’s Learn - Casting</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618873" y="1297427"/>
            <a:ext cx="10506708" cy="5632311"/>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Now that we finally got around to learning about variables, let’s learn something a little similar to defining something. Expect it RE-defines something.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learn…. Casting!</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 me open repl.it! We can learn it!</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And no… It’s not related to fishing. </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6773CAD-AF25-4340-AEC6-E58091318FF6}"/>
              </a:ext>
            </a:extLst>
          </p:cNvPr>
          <p:cNvSpPr/>
          <p:nvPr/>
        </p:nvSpPr>
        <p:spPr>
          <a:xfrm>
            <a:off x="4994948" y="6052398"/>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sp>
        <p:nvSpPr>
          <p:cNvPr id="9" name="Rectangle 8">
            <a:extLst>
              <a:ext uri="{FF2B5EF4-FFF2-40B4-BE49-F238E27FC236}">
                <a16:creationId xmlns:a16="http://schemas.microsoft.com/office/drawing/2014/main" id="{2292A80F-A242-4C37-B920-EF9C100D9135}"/>
              </a:ext>
            </a:extLst>
          </p:cNvPr>
          <p:cNvSpPr/>
          <p:nvPr/>
        </p:nvSpPr>
        <p:spPr>
          <a:xfrm>
            <a:off x="0" y="5836955"/>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pic>
        <p:nvPicPr>
          <p:cNvPr id="10" name="Picture 9">
            <a:extLst>
              <a:ext uri="{FF2B5EF4-FFF2-40B4-BE49-F238E27FC236}">
                <a16:creationId xmlns:a16="http://schemas.microsoft.com/office/drawing/2014/main" id="{398532CE-EFD9-470F-A21E-654F2A2E30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05729" y="2611073"/>
            <a:ext cx="4615367" cy="2348068"/>
          </a:xfrm>
          <a:prstGeom prst="rect">
            <a:avLst/>
          </a:prstGeom>
        </p:spPr>
      </p:pic>
    </p:spTree>
    <p:extLst>
      <p:ext uri="{BB962C8B-B14F-4D97-AF65-F5344CB8AC3E}">
        <p14:creationId xmlns:p14="http://schemas.microsoft.com/office/powerpoint/2010/main" val="27335678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ipe(down)">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1" y="2501283"/>
            <a:ext cx="12191999" cy="830997"/>
          </a:xfrm>
          <a:prstGeom prst="rect">
            <a:avLst/>
          </a:prstGeom>
        </p:spPr>
        <p:txBody>
          <a:bodyPr wrap="square">
            <a:spAutoFit/>
          </a:bodyPr>
          <a:lstStyle/>
          <a:p>
            <a:pPr algn="ctr"/>
            <a:r>
              <a:rPr lang="en-US" sz="4800" dirty="0">
                <a:latin typeface="Arial" panose="020B0604020202020204" pitchFamily="34" charset="0"/>
                <a:cs typeface="Arial" panose="020B0604020202020204" pitchFamily="34" charset="0"/>
              </a:rPr>
              <a:t>5 Minute Break!</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319"/>
          <a:stretch/>
        </p:blipFill>
        <p:spPr bwMode="auto">
          <a:xfrm>
            <a:off x="5429952" y="985033"/>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utor2u\Downloads\shutterstock_176292206.jpg">
            <a:extLst>
              <a:ext uri="{FF2B5EF4-FFF2-40B4-BE49-F238E27FC236}">
                <a16:creationId xmlns:a16="http://schemas.microsoft.com/office/drawing/2014/main" id="{B1396EB2-E4E2-4C0D-B6D7-CE00C7065B06}"/>
              </a:ext>
            </a:extLst>
          </p:cNvPr>
          <p:cNvPicPr>
            <a:picLocks noChangeAspect="1" noChangeArrowheads="1"/>
          </p:cNvPicPr>
          <p:nvPr/>
        </p:nvPicPr>
        <p:blipFill rotWithShape="1">
          <a:blip r:embed="rId5" cstate="print">
            <a:duotone>
              <a:prstClr val="black"/>
              <a:schemeClr val="accent4">
                <a:tint val="45000"/>
                <a:satMod val="400000"/>
              </a:schemeClr>
            </a:duotone>
            <a:extLst>
              <a:ext uri="{28A0092B-C50C-407E-A947-70E740481C1C}">
                <a14:useLocalDpi xmlns:a14="http://schemas.microsoft.com/office/drawing/2010/main" val="0"/>
              </a:ext>
            </a:extLst>
          </a:blip>
          <a:srcRect r="49309"/>
          <a:stretch/>
        </p:blipFill>
        <p:spPr bwMode="auto">
          <a:xfrm>
            <a:off x="4907902" y="3576101"/>
            <a:ext cx="1188098" cy="2365375"/>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4" name="Picture 3" descr="C:\Users\tutor2u\Downloads\shutterstock_176292206.jpg">
            <a:extLst>
              <a:ext uri="{FF2B5EF4-FFF2-40B4-BE49-F238E27FC236}">
                <a16:creationId xmlns:a16="http://schemas.microsoft.com/office/drawing/2014/main" id="{95B0B4F1-D1C7-4220-B7CB-5481DC63C2CE}"/>
              </a:ext>
            </a:extLst>
          </p:cNvPr>
          <p:cNvPicPr>
            <a:picLocks noChangeAspect="1" noChangeArrowheads="1"/>
          </p:cNvPicPr>
          <p:nvPr/>
        </p:nvPicPr>
        <p:blipFill rotWithShape="1">
          <a:blip r:embed="rId5" cstate="print">
            <a:duotone>
              <a:prstClr val="black"/>
              <a:schemeClr val="accent1">
                <a:tint val="45000"/>
                <a:satMod val="400000"/>
              </a:schemeClr>
            </a:duotone>
            <a:extLst>
              <a:ext uri="{28A0092B-C50C-407E-A947-70E740481C1C}">
                <a14:useLocalDpi xmlns:a14="http://schemas.microsoft.com/office/drawing/2010/main" val="0"/>
              </a:ext>
            </a:extLst>
          </a:blip>
          <a:srcRect l="50715"/>
          <a:stretch/>
        </p:blipFill>
        <p:spPr bwMode="auto">
          <a:xfrm>
            <a:off x="6096000" y="3576100"/>
            <a:ext cx="1155156" cy="2365375"/>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F714F4A-0FF0-48F1-A60A-0319187C244F}"/>
              </a:ext>
            </a:extLst>
          </p:cNvPr>
          <p:cNvSpPr txBox="1"/>
          <p:nvPr/>
        </p:nvSpPr>
        <p:spPr>
          <a:xfrm>
            <a:off x="5558832" y="6035052"/>
            <a:ext cx="1074333"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5 minutes</a:t>
            </a:r>
            <a:endParaRPr lang="en-US" sz="1600" dirty="0">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E6F8307D-1048-49F8-8298-EC91D4EE1758}"/>
              </a:ext>
            </a:extLst>
          </p:cNvPr>
          <p:cNvGrpSpPr/>
          <p:nvPr/>
        </p:nvGrpSpPr>
        <p:grpSpPr>
          <a:xfrm>
            <a:off x="6073140" y="3856830"/>
            <a:ext cx="45719" cy="1666898"/>
            <a:chOff x="6921179" y="3423643"/>
            <a:chExt cx="45719" cy="1666898"/>
          </a:xfrm>
        </p:grpSpPr>
        <p:sp>
          <p:nvSpPr>
            <p:cNvPr id="19" name="Rectangle 18">
              <a:extLst>
                <a:ext uri="{FF2B5EF4-FFF2-40B4-BE49-F238E27FC236}">
                  <a16:creationId xmlns:a16="http://schemas.microsoft.com/office/drawing/2014/main" id="{03316CEC-510F-4AE5-99A1-0599D0C21B4B}"/>
                </a:ext>
              </a:extLst>
            </p:cNvPr>
            <p:cNvSpPr/>
            <p:nvPr/>
          </p:nvSpPr>
          <p:spPr>
            <a:xfrm>
              <a:off x="6921179" y="3423643"/>
              <a:ext cx="45719" cy="7974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0" name="Rectangle 19">
              <a:extLst>
                <a:ext uri="{FF2B5EF4-FFF2-40B4-BE49-F238E27FC236}">
                  <a16:creationId xmlns:a16="http://schemas.microsoft.com/office/drawing/2014/main" id="{C0DE4BE8-E6A1-4537-97EB-7E3886B6E310}"/>
                </a:ext>
              </a:extLst>
            </p:cNvPr>
            <p:cNvSpPr/>
            <p:nvPr/>
          </p:nvSpPr>
          <p:spPr>
            <a:xfrm>
              <a:off x="6921179" y="4293096"/>
              <a:ext cx="45719" cy="797445"/>
            </a:xfrm>
            <a:prstGeom prst="rect">
              <a:avLst/>
            </a:prstGeom>
            <a:solidFill>
              <a:schemeClr val="tx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pic>
        <p:nvPicPr>
          <p:cNvPr id="22" name="audioblocks-electronic-digital-alarm-clock-beeping-3_rZXfJuO7FPI">
            <a:hlinkClick r:id="" action="ppaction://media"/>
            <a:extLst>
              <a:ext uri="{FF2B5EF4-FFF2-40B4-BE49-F238E27FC236}">
                <a16:creationId xmlns:a16="http://schemas.microsoft.com/office/drawing/2014/main" id="{1F608BFC-4D0A-4A1C-8D8F-5E0B5CB5ED1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870911" y="2247155"/>
            <a:ext cx="406400" cy="406400"/>
          </a:xfrm>
          <a:prstGeom prst="rect">
            <a:avLst/>
          </a:prstGeom>
        </p:spPr>
      </p:pic>
    </p:spTree>
    <p:extLst>
      <p:ext uri="{BB962C8B-B14F-4D97-AF65-F5344CB8AC3E}">
        <p14:creationId xmlns:p14="http://schemas.microsoft.com/office/powerpoint/2010/main" val="3668951721"/>
      </p:ext>
    </p:extLst>
  </p:cSld>
  <p:clrMapOvr>
    <a:masterClrMapping/>
  </p:clrMapOvr>
  <mc:AlternateContent xmlns:mc="http://schemas.openxmlformats.org/markup-compatibility/2006" xmlns:p14="http://schemas.microsoft.com/office/powerpoint/2010/main">
    <mc:Choice Requires="p14">
      <p:transition spd="slow" p14:dur="2000" advTm="10788">
        <p14:prism isContent="1"/>
      </p:transition>
    </mc:Choice>
    <mc:Fallback xmlns="">
      <p:transition spd="slow" advTm="1078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5000" fill="remove" nodeType="clickEffect">
                                  <p:stCondLst>
                                    <p:cond delay="0"/>
                                  </p:stCondLst>
                                  <p:childTnLst>
                                    <p:animRot by="21600000">
                                      <p:cBhvr>
                                        <p:cTn id="6" dur="60000" fill="hold"/>
                                        <p:tgtEl>
                                          <p:spTgt spid="18"/>
                                        </p:tgtEl>
                                        <p:attrNameLst>
                                          <p:attrName>r</p:attrName>
                                        </p:attrNameLst>
                                      </p:cBhvr>
                                    </p:animRot>
                                  </p:childTnLst>
                                </p:cTn>
                              </p:par>
                            </p:childTnLst>
                          </p:cTn>
                        </p:par>
                        <p:par>
                          <p:cTn id="7" fill="hold">
                            <p:stCondLst>
                              <p:cond delay="300000"/>
                            </p:stCondLst>
                            <p:childTnLst>
                              <p:par>
                                <p:cTn id="8" presetID="1" presetClass="mediacall" presetSubtype="0" fill="hold" nodeType="afterEffect">
                                  <p:stCondLst>
                                    <p:cond delay="0"/>
                                  </p:stCondLst>
                                  <p:childTnLst>
                                    <p:cmd type="call" cmd="playFrom(0.0)">
                                      <p:cBhvr>
                                        <p:cTn id="9" dur="10788"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hold" display="0">
                  <p:stCondLst>
                    <p:cond delay="indefinite"/>
                  </p:stCondLst>
                  <p:endCondLst>
                    <p:cond evt="onStopAudio" delay="0">
                      <p:tgtEl>
                        <p:sldTgt/>
                      </p:tgtEl>
                    </p:cond>
                  </p:endCondLst>
                </p:cTn>
                <p:tgtEl>
                  <p:spTgt spid="2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Dive Deeper - Lists</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618873" y="1297427"/>
            <a:ext cx="10506708" cy="3046988"/>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Let’s now learn more about Lists, which will connect to datatypes like string and integer. We will also learn a bit about tuple. </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learn!</a:t>
            </a:r>
          </a:p>
          <a:p>
            <a:endParaRPr lang="en-US" sz="2400" dirty="0">
              <a:latin typeface="Arial" panose="020B0604020202020204" pitchFamily="34" charset="0"/>
              <a:cs typeface="Arial" panose="020B0604020202020204" pitchFamily="34" charset="0"/>
            </a:endParaRPr>
          </a:p>
          <a:p>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6773CAD-AF25-4340-AEC6-E58091318FF6}"/>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sp>
        <p:nvSpPr>
          <p:cNvPr id="9" name="Rectangle 8">
            <a:extLst>
              <a:ext uri="{FF2B5EF4-FFF2-40B4-BE49-F238E27FC236}">
                <a16:creationId xmlns:a16="http://schemas.microsoft.com/office/drawing/2014/main" id="{2292A80F-A242-4C37-B920-EF9C100D9135}"/>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pic>
        <p:nvPicPr>
          <p:cNvPr id="7" name="Picture 6">
            <a:extLst>
              <a:ext uri="{FF2B5EF4-FFF2-40B4-BE49-F238E27FC236}">
                <a16:creationId xmlns:a16="http://schemas.microsoft.com/office/drawing/2014/main" id="{0820DAB6-2874-D54C-883E-F96AD5C60F0E}"/>
              </a:ext>
            </a:extLst>
          </p:cNvPr>
          <p:cNvPicPr>
            <a:picLocks noChangeAspect="1"/>
          </p:cNvPicPr>
          <p:nvPr/>
        </p:nvPicPr>
        <p:blipFill>
          <a:blip r:embed="rId3"/>
          <a:stretch>
            <a:fillRect/>
          </a:stretch>
        </p:blipFill>
        <p:spPr>
          <a:xfrm>
            <a:off x="7112000" y="1804415"/>
            <a:ext cx="5080000" cy="5080000"/>
          </a:xfrm>
          <a:prstGeom prst="rect">
            <a:avLst/>
          </a:prstGeom>
        </p:spPr>
      </p:pic>
    </p:spTree>
    <p:extLst>
      <p:ext uri="{BB962C8B-B14F-4D97-AF65-F5344CB8AC3E}">
        <p14:creationId xmlns:p14="http://schemas.microsoft.com/office/powerpoint/2010/main" val="31863475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arn(inVertical)">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407</Words>
  <Application>Microsoft Office PowerPoint</Application>
  <PresentationFormat>Widescreen</PresentationFormat>
  <Paragraphs>72</Paragraphs>
  <Slides>13</Slides>
  <Notes>1</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Ranganathan, Raghav Krishna  (Student)</dc:creator>
  <cp:lastModifiedBy>Ranganathan, Raghav Krishna  (Student)</cp:lastModifiedBy>
  <cp:revision>4</cp:revision>
  <dcterms:created xsi:type="dcterms:W3CDTF">2020-12-19T22:02:34Z</dcterms:created>
  <dcterms:modified xsi:type="dcterms:W3CDTF">2021-01-13T23:20:59Z</dcterms:modified>
</cp:coreProperties>
</file>