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6" r:id="rId4"/>
    <p:sldId id="264" r:id="rId5"/>
    <p:sldId id="267" r:id="rId6"/>
    <p:sldId id="280" r:id="rId7"/>
    <p:sldId id="277" r:id="rId8"/>
    <p:sldId id="279" r:id="rId9"/>
    <p:sldId id="276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3D9"/>
    <a:srgbClr val="FFC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80EB9-D197-4154-BFEC-574FC0CAA8BF}" v="3" dt="2021-01-24T00:05:47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ganathan, Raghav Krishna  (Student)" userId="37cd1483-d53b-45de-b500-04bda04e658d" providerId="ADAL" clId="{3E480EB9-D197-4154-BFEC-574FC0CAA8BF}"/>
    <pc:docChg chg="custSel modSld">
      <pc:chgData name="Ranganathan, Raghav Krishna  (Student)" userId="37cd1483-d53b-45de-b500-04bda04e658d" providerId="ADAL" clId="{3E480EB9-D197-4154-BFEC-574FC0CAA8BF}" dt="2021-01-24T00:05:47.343" v="146" actId="196"/>
      <pc:docMkLst>
        <pc:docMk/>
      </pc:docMkLst>
      <pc:sldChg chg="modSp">
        <pc:chgData name="Ranganathan, Raghav Krishna  (Student)" userId="37cd1483-d53b-45de-b500-04bda04e658d" providerId="ADAL" clId="{3E480EB9-D197-4154-BFEC-574FC0CAA8BF}" dt="2021-01-24T00:05:47.343" v="146" actId="196"/>
        <pc:sldMkLst>
          <pc:docMk/>
          <pc:sldMk cId="443036134" sldId="266"/>
        </pc:sldMkLst>
        <pc:spChg chg="mod">
          <ac:chgData name="Ranganathan, Raghav Krishna  (Student)" userId="37cd1483-d53b-45de-b500-04bda04e658d" providerId="ADAL" clId="{3E480EB9-D197-4154-BFEC-574FC0CAA8BF}" dt="2021-01-24T00:05:31.956" v="143" actId="1076"/>
          <ac:spMkLst>
            <pc:docMk/>
            <pc:sldMk cId="443036134" sldId="266"/>
            <ac:spMk id="7" creationId="{1833066F-6A85-4E76-9517-3D813DA1B2A6}"/>
          </ac:spMkLst>
        </pc:spChg>
        <pc:picChg chg="mod">
          <ac:chgData name="Ranganathan, Raghav Krishna  (Student)" userId="37cd1483-d53b-45de-b500-04bda04e658d" providerId="ADAL" clId="{3E480EB9-D197-4154-BFEC-574FC0CAA8BF}" dt="2021-01-24T00:05:47.343" v="146" actId="196"/>
          <ac:picMkLst>
            <pc:docMk/>
            <pc:sldMk cId="443036134" sldId="266"/>
            <ac:picMk id="4" creationId="{5492E863-40A9-4F35-938E-8E10AE9B438D}"/>
          </ac:picMkLst>
        </pc:picChg>
        <pc:picChg chg="mod">
          <ac:chgData name="Ranganathan, Raghav Krishna  (Student)" userId="37cd1483-d53b-45de-b500-04bda04e658d" providerId="ADAL" clId="{3E480EB9-D197-4154-BFEC-574FC0CAA8BF}" dt="2021-01-24T00:05:29.110" v="142" actId="1076"/>
          <ac:picMkLst>
            <pc:docMk/>
            <pc:sldMk cId="443036134" sldId="266"/>
            <ac:picMk id="6" creationId="{D6C84FE6-F006-414B-AFE1-9B064A7596D2}"/>
          </ac:picMkLst>
        </pc:picChg>
        <pc:picChg chg="mod">
          <ac:chgData name="Ranganathan, Raghav Krishna  (Student)" userId="37cd1483-d53b-45de-b500-04bda04e658d" providerId="ADAL" clId="{3E480EB9-D197-4154-BFEC-574FC0CAA8BF}" dt="2021-01-23T23:45:06.133" v="1" actId="1076"/>
          <ac:picMkLst>
            <pc:docMk/>
            <pc:sldMk cId="443036134" sldId="266"/>
            <ac:picMk id="8" creationId="{EF85EEDA-4B56-462F-88F6-5FB00C695A67}"/>
          </ac:picMkLst>
        </pc:picChg>
      </pc:sldChg>
    </pc:docChg>
  </pc:docChgLst>
  <pc:docChgLst>
    <pc:chgData name="Ranganathan, Raghav Krishna  (Student)" userId="37cd1483-d53b-45de-b500-04bda04e658d" providerId="ADAL" clId="{8BEDF2A0-C868-8A44-8E63-3EBC310F6879}"/>
    <pc:docChg chg="undo custSel modSld">
      <pc:chgData name="Ranganathan, Raghav Krishna  (Student)" userId="37cd1483-d53b-45de-b500-04bda04e658d" providerId="ADAL" clId="{8BEDF2A0-C868-8A44-8E63-3EBC310F6879}" dt="2021-01-23T19:48:40.899" v="20" actId="14100"/>
      <pc:docMkLst>
        <pc:docMk/>
      </pc:docMkLst>
      <pc:sldChg chg="modSp">
        <pc:chgData name="Ranganathan, Raghav Krishna  (Student)" userId="37cd1483-d53b-45de-b500-04bda04e658d" providerId="ADAL" clId="{8BEDF2A0-C868-8A44-8E63-3EBC310F6879}" dt="2021-01-23T19:08:34.899" v="1" actId="20577"/>
        <pc:sldMkLst>
          <pc:docMk/>
          <pc:sldMk cId="2509663298" sldId="257"/>
        </pc:sldMkLst>
        <pc:spChg chg="mod">
          <ac:chgData name="Ranganathan, Raghav Krishna  (Student)" userId="37cd1483-d53b-45de-b500-04bda04e658d" providerId="ADAL" clId="{8BEDF2A0-C868-8A44-8E63-3EBC310F6879}" dt="2021-01-23T19:08:34.899" v="1" actId="20577"/>
          <ac:spMkLst>
            <pc:docMk/>
            <pc:sldMk cId="2509663298" sldId="257"/>
            <ac:spMk id="3" creationId="{DCB9DA08-6890-45A6-B750-52B9D65F94E1}"/>
          </ac:spMkLst>
        </pc:spChg>
      </pc:sldChg>
      <pc:sldChg chg="addSp delSp modSp">
        <pc:chgData name="Ranganathan, Raghav Krishna  (Student)" userId="37cd1483-d53b-45de-b500-04bda04e658d" providerId="ADAL" clId="{8BEDF2A0-C868-8A44-8E63-3EBC310F6879}" dt="2021-01-23T19:36:15.252" v="10" actId="14100"/>
        <pc:sldMkLst>
          <pc:docMk/>
          <pc:sldMk cId="3487879159" sldId="258"/>
        </pc:sldMkLst>
        <pc:spChg chg="mod">
          <ac:chgData name="Ranganathan, Raghav Krishna  (Student)" userId="37cd1483-d53b-45de-b500-04bda04e658d" providerId="ADAL" clId="{8BEDF2A0-C868-8A44-8E63-3EBC310F6879}" dt="2021-01-23T19:35:02.647" v="6" actId="20577"/>
          <ac:spMkLst>
            <pc:docMk/>
            <pc:sldMk cId="3487879159" sldId="258"/>
            <ac:spMk id="2" creationId="{FC78B98E-77CC-4694-A573-9258DD280487}"/>
          </ac:spMkLst>
        </pc:spChg>
        <pc:picChg chg="del">
          <ac:chgData name="Ranganathan, Raghav Krishna  (Student)" userId="37cd1483-d53b-45de-b500-04bda04e658d" providerId="ADAL" clId="{8BEDF2A0-C868-8A44-8E63-3EBC310F6879}" dt="2021-01-23T19:34:49.578" v="2" actId="478"/>
          <ac:picMkLst>
            <pc:docMk/>
            <pc:sldMk cId="3487879159" sldId="258"/>
            <ac:picMk id="4" creationId="{CC9FFD6E-8E27-AC4C-A5E7-5D8E605BA318}"/>
          </ac:picMkLst>
        </pc:picChg>
        <pc:picChg chg="add mod">
          <ac:chgData name="Ranganathan, Raghav Krishna  (Student)" userId="37cd1483-d53b-45de-b500-04bda04e658d" providerId="ADAL" clId="{8BEDF2A0-C868-8A44-8E63-3EBC310F6879}" dt="2021-01-23T19:36:15.252" v="10" actId="14100"/>
          <ac:picMkLst>
            <pc:docMk/>
            <pc:sldMk cId="3487879159" sldId="258"/>
            <ac:picMk id="5" creationId="{726CE102-3752-7A4B-AC49-231ACD6DC521}"/>
          </ac:picMkLst>
        </pc:picChg>
      </pc:sldChg>
      <pc:sldChg chg="modSp">
        <pc:chgData name="Ranganathan, Raghav Krishna  (Student)" userId="37cd1483-d53b-45de-b500-04bda04e658d" providerId="ADAL" clId="{8BEDF2A0-C868-8A44-8E63-3EBC310F6879}" dt="2021-01-23T19:48:40.899" v="20" actId="14100"/>
        <pc:sldMkLst>
          <pc:docMk/>
          <pc:sldMk cId="443036134" sldId="266"/>
        </pc:sldMkLst>
        <pc:spChg chg="mod">
          <ac:chgData name="Ranganathan, Raghav Krishna  (Student)" userId="37cd1483-d53b-45de-b500-04bda04e658d" providerId="ADAL" clId="{8BEDF2A0-C868-8A44-8E63-3EBC310F6879}" dt="2021-01-23T19:48:26.878" v="13" actId="14100"/>
          <ac:spMkLst>
            <pc:docMk/>
            <pc:sldMk cId="443036134" sldId="266"/>
            <ac:spMk id="7" creationId="{1833066F-6A85-4E76-9517-3D813DA1B2A6}"/>
          </ac:spMkLst>
        </pc:spChg>
        <pc:picChg chg="mod">
          <ac:chgData name="Ranganathan, Raghav Krishna  (Student)" userId="37cd1483-d53b-45de-b500-04bda04e658d" providerId="ADAL" clId="{8BEDF2A0-C868-8A44-8E63-3EBC310F6879}" dt="2021-01-23T19:48:40.899" v="20" actId="14100"/>
          <ac:picMkLst>
            <pc:docMk/>
            <pc:sldMk cId="443036134" sldId="266"/>
            <ac:picMk id="4" creationId="{5492E863-40A9-4F35-938E-8E10AE9B438D}"/>
          </ac:picMkLst>
        </pc:picChg>
        <pc:picChg chg="mod">
          <ac:chgData name="Ranganathan, Raghav Krishna  (Student)" userId="37cd1483-d53b-45de-b500-04bda04e658d" providerId="ADAL" clId="{8BEDF2A0-C868-8A44-8E63-3EBC310F6879}" dt="2021-01-23T19:48:34.400" v="16" actId="1076"/>
          <ac:picMkLst>
            <pc:docMk/>
            <pc:sldMk cId="443036134" sldId="266"/>
            <ac:picMk id="6" creationId="{D6C84FE6-F006-414B-AFE1-9B064A7596D2}"/>
          </ac:picMkLst>
        </pc:picChg>
        <pc:picChg chg="mod">
          <ac:chgData name="Ranganathan, Raghav Krishna  (Student)" userId="37cd1483-d53b-45de-b500-04bda04e658d" providerId="ADAL" clId="{8BEDF2A0-C868-8A44-8E63-3EBC310F6879}" dt="2021-01-23T19:48:23.679" v="12" actId="1076"/>
          <ac:picMkLst>
            <pc:docMk/>
            <pc:sldMk cId="443036134" sldId="266"/>
            <ac:picMk id="8" creationId="{EF85EEDA-4B56-462F-88F6-5FB00C695A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A8B23-AA36-4466-AF72-D95A2582D222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FC57C-ECBE-476C-A60D-05FA40772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FC57C-ECBE-476C-A60D-05FA40772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8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0420-401B-F147-A5B3-E548AF7F2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6DB73-BAA4-7643-A7D5-CC19941F8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A552-BE21-0B42-BF4D-940064D5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70D8-6ED1-1949-BE57-8AEF1FE9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60D1-B1EF-B340-BF78-74FA659A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0F50-184F-6843-970D-9ADB1F37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77057-7352-E54F-983E-87C5029EB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5B99-9738-C64E-A851-FEA43D4A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1155-DEC3-034C-9C2B-3EF29554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2015-1FBB-9343-A149-3FF68A36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2808E-07FD-CF4D-951F-F85F3E489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68898-632F-A94C-93FC-D3BD62CDC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2917-076D-564F-A035-884AA26F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9DB6-FD7E-9945-8DE0-9FB9F6D5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5F83-A21E-3643-A2BD-25B9E473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D7F6-CFEA-3B4A-B55C-983B9883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8D3E-B9A8-C24E-9802-2E60E4898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87ED-B90D-A44F-9896-626C2C88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52D33-3B70-A040-95B1-16284CB1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424D-594E-DF46-AB65-1DE6398D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A821-AA94-3A41-A881-38586831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65339-44D3-1F4B-8583-E09C8D62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4E6D-4DC7-FC42-8D74-704DFBD1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C3B3-B292-664E-8662-94188BF8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4511-CA44-9645-AA37-B2653105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828B-1B35-FD4A-82A8-A77C925B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215B-F386-B142-ADBA-F3191B0BF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C8BAF-B0C1-C04B-B785-FD020DA73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FDA0-B481-5C4E-833F-0063A8BD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98F2C-AE94-BA48-80E1-CBE106A4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4280B-9CDF-EF4F-B59B-1AEFAF0C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3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23BB-8E99-224C-9679-2723298C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27A02-B060-A343-8F43-4D908DC9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BC919-890E-C043-B78D-BF41994C2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A3DB4-762B-BB4A-B9D3-20E196018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EB68-933D-D84F-90D2-D139DB8AF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C5C3C-ACCC-C943-8CA6-A7B4F603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0CB64-F993-8E4D-BF84-B77C3B3D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8EB50-1770-D440-8F62-2AE3F327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5D21-5BEE-F64F-97E5-41D99E36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021FE-7FCD-6440-91D7-DDAF772A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0CE22-BBCC-8F4E-98DA-7616B83D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B8F2-4628-B049-A1D8-B21E7528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4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CFF81-5C7A-7540-B079-FBFB6370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8A534-69C8-6A4D-8DEC-53E38BF0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4617E-2C86-FE47-87ED-F4F9A430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F256-CA59-6B44-A513-45A0DA01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D2A8-C9A0-644D-A97B-5E5F1400B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62027-E57E-174A-9DFF-0CC8F188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FEF20-34E7-9646-A6B8-0AEC021E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A9762-3ED3-2141-91B2-F03DB623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079B-1E7B-AC49-B15B-0635F167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2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C4F1-919A-2B4D-8570-3FE5F95F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4BE1A-DD74-2448-9624-0559ECAC8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F546D-95DC-8442-9515-9F2693473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646B9-E3E7-094A-A039-B5895AD9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C97C-4B34-B84C-AB68-786B15826AD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692A2-3E4A-4646-AA4C-9D531F27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351F8-F7BF-054C-BC6E-940B4B3E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0F24C-86A8-2A44-90F0-0549D882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CEBA6-2DF1-EF41-8DF5-E55AD3BDA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F223-C9BE-7B4E-8D87-B2265B558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C97C-4B34-B84C-AB68-786B15826AD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8197-8412-794B-9F9B-3BAB0E7BB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2083-B2FF-8240-BED3-7C8A79F43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3935-59C5-C049-9EEF-33092044A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ssd.org/Page/3298" TargetMode="Externa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etanews.com/2015/12/16/like-internet-explorer-microsoft-edge-is-still-pushing-people-away/" TargetMode="Externa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norwichguitaracademy.co.uk/kids-guitar-lessons/blackboard-with-chalk/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mbuzz.com/2012/02/fishing-for-kids-in-their-world-part-2/kids-fishing-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B9DA08-6890-45A6-B750-52B9D65F9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530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7E32AC-729D-4E45-8D37-A7E2E443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91" y="1236876"/>
            <a:ext cx="93154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6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-1" y="2155862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Dive Deeper+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446842" y="1717694"/>
            <a:ext cx="9332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4617281" y="3024917"/>
            <a:ext cx="2957437" cy="325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160255" y="213939"/>
            <a:ext cx="8725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Practice Pickouts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547232" y="1224110"/>
            <a:ext cx="109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practice what we learnt with some…. Practice Pickouts!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B64F6-951B-6F41-A638-CACD79265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39"/>
          <a:stretch/>
        </p:blipFill>
        <p:spPr>
          <a:xfrm flipH="1">
            <a:off x="0" y="898785"/>
            <a:ext cx="3146779" cy="5959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78026F-27D8-FD42-BD00-644782A82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47" y="1773050"/>
            <a:ext cx="2540000" cy="2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B7CB8B-574B-1947-A591-8F1543B99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925" y="4104061"/>
            <a:ext cx="2540000" cy="25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4F4948-E5B0-F449-839A-8654F461C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693" y="416973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6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565608" y="388865"/>
            <a:ext cx="8725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HW Info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250907" y="1490786"/>
            <a:ext cx="109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Let me explain this week’s HW. I’ll go open it up!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4FF509-35B1-4B94-8626-3D14A025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08" y="3048000"/>
            <a:ext cx="3666069" cy="381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6D3301-2AF6-4371-A621-C9D7C0A93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22897" y="2234861"/>
            <a:ext cx="6012986" cy="369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2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1" y="233945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Thanks for joining!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446842" y="1717694"/>
            <a:ext cx="9332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7357553" y="1559525"/>
            <a:ext cx="3751218" cy="41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BBE7A-737B-4AFB-AC8B-3C2A112CE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2342818"/>
            <a:ext cx="4605455" cy="4794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173D58-8571-4FB7-BC37-45E4A39925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281" b="99304" l="10000" r="98125">
                        <a14:foregroundMark x1="40000" y1="69374" x2="40000" y2="69374"/>
                        <a14:foregroundMark x1="41250" y1="78654" x2="40469" y2="78654"/>
                        <a14:foregroundMark x1="40469" y1="78654" x2="34688" y2="65893"/>
                        <a14:foregroundMark x1="33125" y1="53364" x2="33125" y2="53364"/>
                        <a14:foregroundMark x1="33125" y1="53364" x2="33125" y2="53364"/>
                        <a14:foregroundMark x1="33438" y1="53364" x2="33438" y2="53364"/>
                        <a14:foregroundMark x1="47500" y1="65893" x2="47500" y2="65893"/>
                        <a14:foregroundMark x1="47500" y1="65893" x2="47500" y2="65893"/>
                        <a14:foregroundMark x1="43125" y1="64733" x2="43125" y2="64733"/>
                        <a14:foregroundMark x1="43125" y1="64733" x2="44688" y2="72390"/>
                        <a14:foregroundMark x1="46563" y1="63109" x2="41719" y2="63805"/>
                        <a14:foregroundMark x1="33125" y1="19258" x2="8125" y2="7425"/>
                        <a14:foregroundMark x1="8125" y1="7425" x2="97969" y2="33179"/>
                        <a14:foregroundMark x1="97969" y1="33179" x2="6875" y2="19722"/>
                        <a14:foregroundMark x1="6875" y1="19722" x2="92969" y2="26682"/>
                        <a14:foregroundMark x1="92969" y1="26682" x2="2969" y2="50580"/>
                        <a14:foregroundMark x1="2969" y1="50580" x2="31719" y2="73086"/>
                        <a14:foregroundMark x1="31719" y1="73086" x2="80625" y2="84223"/>
                        <a14:foregroundMark x1="80625" y1="84223" x2="68906" y2="95360"/>
                        <a14:foregroundMark x1="68906" y1="95360" x2="15469" y2="99304"/>
                        <a14:foregroundMark x1="15469" y1="99304" x2="93750" y2="82831"/>
                        <a14:foregroundMark x1="93750" y1="82831" x2="93750" y2="82831"/>
                        <a14:foregroundMark x1="34688" y1="54988" x2="61563" y2="22970"/>
                        <a14:foregroundMark x1="61563" y1="22970" x2="7500" y2="43852"/>
                        <a14:foregroundMark x1="7500" y1="43852" x2="69219" y2="24594"/>
                        <a14:foregroundMark x1="69219" y1="24594" x2="4375" y2="61949"/>
                        <a14:foregroundMark x1="4375" y1="61949" x2="87344" y2="29930"/>
                        <a14:foregroundMark x1="87344" y1="29930" x2="24531" y2="56845"/>
                        <a14:foregroundMark x1="24531" y1="56845" x2="98125" y2="32947"/>
                        <a14:foregroundMark x1="98125" y1="32947" x2="39844" y2="58237"/>
                        <a14:foregroundMark x1="39844" y1="58237" x2="77656" y2="46636"/>
                        <a14:foregroundMark x1="77656" y1="46636" x2="34531" y2="56845"/>
                        <a14:foregroundMark x1="34531" y1="56845" x2="38125" y2="59629"/>
                        <a14:foregroundMark x1="63906" y1="55684" x2="43281" y2="78654"/>
                        <a14:foregroundMark x1="43281" y1="78654" x2="83750" y2="58005"/>
                        <a14:foregroundMark x1="83750" y1="58005" x2="27656" y2="99536"/>
                        <a14:foregroundMark x1="27656" y1="99536" x2="36563" y2="87471"/>
                        <a14:foregroundMark x1="36563" y1="87471" x2="70000" y2="64037"/>
                        <a14:foregroundMark x1="70000" y1="64037" x2="26406" y2="96520"/>
                        <a14:foregroundMark x1="26406" y1="96520" x2="52188" y2="72622"/>
                        <a14:foregroundMark x1="52188" y1="72622" x2="36875" y2="85151"/>
                        <a14:foregroundMark x1="36875" y1="85151" x2="82188" y2="56613"/>
                        <a14:foregroundMark x1="82188" y1="56613" x2="22500" y2="86079"/>
                        <a14:foregroundMark x1="22500" y1="86079" x2="67969" y2="71230"/>
                        <a14:foregroundMark x1="67969" y1="71230" x2="32656" y2="99536"/>
                        <a14:foregroundMark x1="32656" y1="99536" x2="66875" y2="89559"/>
                        <a14:foregroundMark x1="66875" y1="89559" x2="56250" y2="96752"/>
                        <a14:foregroundMark x1="56250" y1="96752" x2="43281" y2="99304"/>
                        <a14:foregroundMark x1="43281" y1="99304" x2="69688" y2="86079"/>
                        <a14:foregroundMark x1="30000" y1="74478" x2="34531" y2="94200"/>
                        <a14:foregroundMark x1="34531" y1="94200" x2="30625" y2="74014"/>
                        <a14:foregroundMark x1="30625" y1="74014" x2="35000" y2="94664"/>
                        <a14:foregroundMark x1="35000" y1="94664" x2="28906" y2="74710"/>
                        <a14:foregroundMark x1="28906" y1="74710" x2="30938" y2="93735"/>
                        <a14:foregroundMark x1="30938" y1="93735" x2="25156" y2="71462"/>
                        <a14:foregroundMark x1="25156" y1="71462" x2="23750" y2="88167"/>
                        <a14:foregroundMark x1="23750" y1="88167" x2="15625" y2="67981"/>
                        <a14:foregroundMark x1="15625" y1="67981" x2="23438" y2="81671"/>
                        <a14:foregroundMark x1="23438" y1="81671" x2="23438" y2="81439"/>
                        <a14:foregroundMark x1="75938" y1="12297" x2="64688" y2="12065"/>
                        <a14:foregroundMark x1="64688" y1="12065" x2="74375" y2="9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52339" t="5868" b="34247"/>
          <a:stretch/>
        </p:blipFill>
        <p:spPr>
          <a:xfrm>
            <a:off x="2412733" y="1559525"/>
            <a:ext cx="3285540" cy="27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BA7C48B-1A96-4798-B3AC-1220CEE76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626601" y="303745"/>
            <a:ext cx="2841107" cy="312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78B98E-77CC-4694-A573-9258DD280487}"/>
              </a:ext>
            </a:extLst>
          </p:cNvPr>
          <p:cNvSpPr/>
          <p:nvPr/>
        </p:nvSpPr>
        <p:spPr>
          <a:xfrm>
            <a:off x="-1000846" y="360810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Arial" panose="020B0604020202020204" pitchFamily="34" charset="0"/>
              </a:rPr>
              <a:t>Welcome Again!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CE102-3752-7A4B-AC49-231ACD6D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555" y="303745"/>
            <a:ext cx="6554255" cy="65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446842" y="392810"/>
            <a:ext cx="8725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Today’s Schedule</a:t>
            </a:r>
            <a:endParaRPr lang="en-US" sz="32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716625" y="0"/>
            <a:ext cx="1028533" cy="113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84FE6-F006-414B-AFE1-9B064A759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49043" y="1105603"/>
            <a:ext cx="8027855" cy="5752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3066F-6A85-4E76-9517-3D813DA1B2A6}"/>
              </a:ext>
            </a:extLst>
          </p:cNvPr>
          <p:cNvSpPr txBox="1"/>
          <p:nvPr/>
        </p:nvSpPr>
        <p:spPr>
          <a:xfrm>
            <a:off x="4928283" y="1846149"/>
            <a:ext cx="852569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Agenda: </a:t>
            </a:r>
            <a:endParaRPr lang="en-US" sz="2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Beginning of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Last Week Class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HW Pickouts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If and Else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Continue – If and Else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Practice Pickouts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HW Instructions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FUN TIME!!!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End of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85EEDA-4B56-462F-88F6-5FB00C695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35" y="2276942"/>
            <a:ext cx="3680232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3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446842" y="392810"/>
            <a:ext cx="8725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</a:rPr>
              <a:t>Last Week – What did we learn?</a:t>
            </a:r>
            <a:endParaRPr lang="en-US" sz="3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-1413744" y="2386550"/>
            <a:ext cx="10978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discuss what we learnt last class. 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Raise your hand to answer.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53AE5-CFD9-7243-BC77-3A7BC2A0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716" y="1959144"/>
            <a:ext cx="4898856" cy="48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0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0" y="307108"/>
            <a:ext cx="8725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HW Pickouts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270572" y="1704821"/>
            <a:ext cx="10978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We will have 1 HW Pickout today. Afterwards I’ll open up my copy of what the HW should be in repl.it, IF people still have questions. If no-one volunteers to share their HW, I’ll just share my copy. (I actually don’t have a copy available today… so I’ll just code on the spot)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oose, collecting, opportunity, options, pick out, select, selection icon  - Download on Iconfinder">
            <a:extLst>
              <a:ext uri="{FF2B5EF4-FFF2-40B4-BE49-F238E27FC236}">
                <a16:creationId xmlns:a16="http://schemas.microsoft.com/office/drawing/2014/main" id="{15AE7067-B0A7-4715-B7F8-3F506977A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82" y="3583520"/>
            <a:ext cx="3274670" cy="32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D9422-60C7-B948-8E29-AFE76DB60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467" y="3274481"/>
            <a:ext cx="3580503" cy="35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8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446841" y="428270"/>
            <a:ext cx="9332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Let’s Learn -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446842" y="1717694"/>
            <a:ext cx="9332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E7BEF4-040F-4F47-8A85-F809B1F97651}"/>
              </a:ext>
            </a:extLst>
          </p:cNvPr>
          <p:cNvSpPr/>
          <p:nvPr/>
        </p:nvSpPr>
        <p:spPr>
          <a:xfrm>
            <a:off x="618873" y="1297427"/>
            <a:ext cx="10506708" cy="489364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 let’s learn about variables. These will help us store integers and string. It makes life easier in the field of python.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Variables are often found in algebraic equations, and multiple other coding languages. 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isn’t a definite set of categories for variables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will probably be easier, once I open up repl.it.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go!</a:t>
            </a:r>
          </a:p>
          <a:p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73CAD-AF25-4340-AEC6-E58091318FF6}"/>
              </a:ext>
            </a:extLst>
          </p:cNvPr>
          <p:cNvSpPr/>
          <p:nvPr/>
        </p:nvSpPr>
        <p:spPr>
          <a:xfrm>
            <a:off x="3788317" y="3213557"/>
            <a:ext cx="46153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Printing and Commenting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92A80F-A242-4C37-B920-EF9C100D9135}"/>
              </a:ext>
            </a:extLst>
          </p:cNvPr>
          <p:cNvSpPr/>
          <p:nvPr/>
        </p:nvSpPr>
        <p:spPr>
          <a:xfrm>
            <a:off x="3788317" y="3213557"/>
            <a:ext cx="46153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Printing and Commenting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E717B0B-0E79-4D82-921F-64BB47444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54706" y="2596111"/>
            <a:ext cx="4210974" cy="428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0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446841" y="428270"/>
            <a:ext cx="9332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Let’s Learn - Casting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446842" y="1717694"/>
            <a:ext cx="9332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E7BEF4-040F-4F47-8A85-F809B1F97651}"/>
              </a:ext>
            </a:extLst>
          </p:cNvPr>
          <p:cNvSpPr/>
          <p:nvPr/>
        </p:nvSpPr>
        <p:spPr>
          <a:xfrm>
            <a:off x="618873" y="1297427"/>
            <a:ext cx="10506708" cy="563231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 that we finally got around to learning about variables, let’s learn something a little similar to defining something. Expect it RE-defines something.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learn…. Casting!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me open repl.it! We can learn it!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no… It’s not related to fishing.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73CAD-AF25-4340-AEC6-E58091318FF6}"/>
              </a:ext>
            </a:extLst>
          </p:cNvPr>
          <p:cNvSpPr/>
          <p:nvPr/>
        </p:nvSpPr>
        <p:spPr>
          <a:xfrm>
            <a:off x="4994948" y="6052398"/>
            <a:ext cx="46153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Printing and Commenting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92A80F-A242-4C37-B920-EF9C100D9135}"/>
              </a:ext>
            </a:extLst>
          </p:cNvPr>
          <p:cNvSpPr/>
          <p:nvPr/>
        </p:nvSpPr>
        <p:spPr>
          <a:xfrm>
            <a:off x="0" y="5836955"/>
            <a:ext cx="46153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Printing and Commenting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8532CE-EFD9-470F-A21E-654F2A2E3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05729" y="2611073"/>
            <a:ext cx="4615367" cy="23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1" y="250128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10 Minute Break!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446842" y="1717694"/>
            <a:ext cx="9332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5429952" y="985033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utor2u\Downloads\shutterstock_176292206.jpg">
            <a:extLst>
              <a:ext uri="{FF2B5EF4-FFF2-40B4-BE49-F238E27FC236}">
                <a16:creationId xmlns:a16="http://schemas.microsoft.com/office/drawing/2014/main" id="{B1396EB2-E4E2-4C0D-B6D7-CE00C7065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9"/>
          <a:stretch/>
        </p:blipFill>
        <p:spPr bwMode="auto">
          <a:xfrm>
            <a:off x="4907902" y="3576101"/>
            <a:ext cx="1188098" cy="236537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utor2u\Downloads\shutterstock_176292206.jpg">
            <a:extLst>
              <a:ext uri="{FF2B5EF4-FFF2-40B4-BE49-F238E27FC236}">
                <a16:creationId xmlns:a16="http://schemas.microsoft.com/office/drawing/2014/main" id="{95B0B4F1-D1C7-4220-B7CB-5481DC63C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5"/>
          <a:stretch/>
        </p:blipFill>
        <p:spPr bwMode="auto">
          <a:xfrm>
            <a:off x="6096000" y="3576100"/>
            <a:ext cx="1155156" cy="236537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714F4A-0FF0-48F1-A60A-0319187C244F}"/>
              </a:ext>
            </a:extLst>
          </p:cNvPr>
          <p:cNvSpPr txBox="1"/>
          <p:nvPr/>
        </p:nvSpPr>
        <p:spPr>
          <a:xfrm>
            <a:off x="5558832" y="6035052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10 minutes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F8307D-1048-49F8-8298-EC91D4EE1758}"/>
              </a:ext>
            </a:extLst>
          </p:cNvPr>
          <p:cNvGrpSpPr/>
          <p:nvPr/>
        </p:nvGrpSpPr>
        <p:grpSpPr>
          <a:xfrm>
            <a:off x="6073140" y="3856830"/>
            <a:ext cx="45719" cy="1666898"/>
            <a:chOff x="6921179" y="3423643"/>
            <a:chExt cx="45719" cy="16668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316CEC-510F-4AE5-99A1-0599D0C21B4B}"/>
                </a:ext>
              </a:extLst>
            </p:cNvPr>
            <p:cNvSpPr/>
            <p:nvPr/>
          </p:nvSpPr>
          <p:spPr>
            <a:xfrm>
              <a:off x="6921179" y="3423643"/>
              <a:ext cx="45719" cy="797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DE4BE8-E6A1-4537-97EB-7E3886B6E310}"/>
                </a:ext>
              </a:extLst>
            </p:cNvPr>
            <p:cNvSpPr/>
            <p:nvPr/>
          </p:nvSpPr>
          <p:spPr>
            <a:xfrm>
              <a:off x="6921179" y="4293096"/>
              <a:ext cx="45719" cy="797445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pic>
        <p:nvPicPr>
          <p:cNvPr id="22" name="audioblocks-electronic-digital-alarm-clock-beeping-3_rZXfJuO7FPI">
            <a:hlinkClick r:id="" action="ppaction://media"/>
            <a:extLst>
              <a:ext uri="{FF2B5EF4-FFF2-40B4-BE49-F238E27FC236}">
                <a16:creationId xmlns:a16="http://schemas.microsoft.com/office/drawing/2014/main" id="{1F608BFC-4D0A-4A1C-8D8F-5E0B5CB5ED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870911" y="224715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8">
        <p14:prism isContent="1"/>
      </p:transition>
    </mc:Choice>
    <mc:Fallback xmlns="">
      <p:transition spd="slow" advTm="107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6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788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FB26C-9B36-46D8-8BDB-03C62D96EDDA}"/>
              </a:ext>
            </a:extLst>
          </p:cNvPr>
          <p:cNvSpPr/>
          <p:nvPr/>
        </p:nvSpPr>
        <p:spPr>
          <a:xfrm>
            <a:off x="446841" y="428270"/>
            <a:ext cx="9332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Dive Deeper - Lists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8C9764-4257-48FD-A9EA-707DBD42CBF9}"/>
              </a:ext>
            </a:extLst>
          </p:cNvPr>
          <p:cNvSpPr/>
          <p:nvPr/>
        </p:nvSpPr>
        <p:spPr>
          <a:xfrm>
            <a:off x="446842" y="1717694"/>
            <a:ext cx="9332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492E863-40A9-4F35-938E-8E10AE9B4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10859905" y="-133165"/>
            <a:ext cx="1332095" cy="146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E7BEF4-040F-4F47-8A85-F809B1F97651}"/>
              </a:ext>
            </a:extLst>
          </p:cNvPr>
          <p:cNvSpPr/>
          <p:nvPr/>
        </p:nvSpPr>
        <p:spPr>
          <a:xfrm>
            <a:off x="618873" y="1297427"/>
            <a:ext cx="10506708" cy="304698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now learn more about Lists, which will connect to datatypes like string and integer. We will also learn a bit about tuple.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Let’s learn!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73CAD-AF25-4340-AEC6-E58091318FF6}"/>
              </a:ext>
            </a:extLst>
          </p:cNvPr>
          <p:cNvSpPr/>
          <p:nvPr/>
        </p:nvSpPr>
        <p:spPr>
          <a:xfrm>
            <a:off x="3788317" y="3213557"/>
            <a:ext cx="46153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Printing and Commenting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92A80F-A242-4C37-B920-EF9C100D9135}"/>
              </a:ext>
            </a:extLst>
          </p:cNvPr>
          <p:cNvSpPr/>
          <p:nvPr/>
        </p:nvSpPr>
        <p:spPr>
          <a:xfrm>
            <a:off x="3788317" y="3213557"/>
            <a:ext cx="46153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Let’s Learn – Printing and Commenting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0DAB6-2874-D54C-883E-F96AD5C6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0" y="1804415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371</Words>
  <Application>Microsoft Office PowerPoint</Application>
  <PresentationFormat>Widescreen</PresentationFormat>
  <Paragraphs>69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Ranganathan, Raghav Krishna  (Student)</dc:creator>
  <cp:lastModifiedBy>Ranganathan, Raghav Krishna  (Student)</cp:lastModifiedBy>
  <cp:revision>7</cp:revision>
  <dcterms:created xsi:type="dcterms:W3CDTF">2020-12-19T22:02:34Z</dcterms:created>
  <dcterms:modified xsi:type="dcterms:W3CDTF">2021-01-24T00:05:58Z</dcterms:modified>
</cp:coreProperties>
</file>