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7" r:id="rId6"/>
    <p:sldId id="258" r:id="rId7"/>
    <p:sldId id="276" r:id="rId8"/>
    <p:sldId id="264" r:id="rId9"/>
    <p:sldId id="261" r:id="rId10"/>
    <p:sldId id="273" r:id="rId11"/>
    <p:sldId id="277" r:id="rId12"/>
    <p:sldId id="267" r:id="rId13"/>
    <p:sldId id="271"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deep Mysore Rajeev" userId="f56f1cfabf011d03" providerId="LiveId" clId="{A1D2F73B-A017-475A-9C24-80501CDD8A5B}"/>
    <pc:docChg chg="undo custSel addSld delSld modSld sldOrd">
      <pc:chgData name="Vishnudeep Mysore Rajeev" userId="f56f1cfabf011d03" providerId="LiveId" clId="{A1D2F73B-A017-475A-9C24-80501CDD8A5B}" dt="2022-11-20T16:47:22.877" v="741" actId="20577"/>
      <pc:docMkLst>
        <pc:docMk/>
      </pc:docMkLst>
      <pc:sldChg chg="del">
        <pc:chgData name="Vishnudeep Mysore Rajeev" userId="f56f1cfabf011d03" providerId="LiveId" clId="{A1D2F73B-A017-475A-9C24-80501CDD8A5B}" dt="2022-11-18T14:10:49.476" v="2" actId="47"/>
        <pc:sldMkLst>
          <pc:docMk/>
          <pc:sldMk cId="3446797337" sldId="259"/>
        </pc:sldMkLst>
      </pc:sldChg>
      <pc:sldChg chg="del">
        <pc:chgData name="Vishnudeep Mysore Rajeev" userId="f56f1cfabf011d03" providerId="LiveId" clId="{A1D2F73B-A017-475A-9C24-80501CDD8A5B}" dt="2022-11-18T14:15:30.403" v="23" actId="47"/>
        <pc:sldMkLst>
          <pc:docMk/>
          <pc:sldMk cId="4212917468" sldId="260"/>
        </pc:sldMkLst>
      </pc:sldChg>
      <pc:sldChg chg="addSp delSp modSp mod">
        <pc:chgData name="Vishnudeep Mysore Rajeev" userId="f56f1cfabf011d03" providerId="LiveId" clId="{A1D2F73B-A017-475A-9C24-80501CDD8A5B}" dt="2022-11-18T14:41:07.463" v="328" actId="1076"/>
        <pc:sldMkLst>
          <pc:docMk/>
          <pc:sldMk cId="1527386939" sldId="261"/>
        </pc:sldMkLst>
        <pc:spChg chg="mod">
          <ac:chgData name="Vishnudeep Mysore Rajeev" userId="f56f1cfabf011d03" providerId="LiveId" clId="{A1D2F73B-A017-475A-9C24-80501CDD8A5B}" dt="2022-11-18T14:16:46.847" v="29" actId="1076"/>
          <ac:spMkLst>
            <pc:docMk/>
            <pc:sldMk cId="1527386939" sldId="261"/>
            <ac:spMk id="2" creationId="{D543047E-FBFD-4F79-BCA5-10E69740F030}"/>
          </ac:spMkLst>
        </pc:spChg>
        <pc:spChg chg="add del mod">
          <ac:chgData name="Vishnudeep Mysore Rajeev" userId="f56f1cfabf011d03" providerId="LiveId" clId="{A1D2F73B-A017-475A-9C24-80501CDD8A5B}" dt="2022-11-18T14:14:50.361" v="4" actId="21"/>
          <ac:spMkLst>
            <pc:docMk/>
            <pc:sldMk cId="1527386939" sldId="261"/>
            <ac:spMk id="9" creationId="{1DB9CEC8-2AF2-09CE-2132-05977E1BFC0B}"/>
          </ac:spMkLst>
        </pc:spChg>
        <pc:spChg chg="add del">
          <ac:chgData name="Vishnudeep Mysore Rajeev" userId="f56f1cfabf011d03" providerId="LiveId" clId="{A1D2F73B-A017-475A-9C24-80501CDD8A5B}" dt="2022-11-18T14:41:01.863" v="323"/>
          <ac:spMkLst>
            <pc:docMk/>
            <pc:sldMk cId="1527386939" sldId="261"/>
            <ac:spMk id="12" creationId="{1F8C67C1-0F22-7BE7-28CF-2C636893A595}"/>
          </ac:spMkLst>
        </pc:spChg>
        <pc:spChg chg="add del">
          <ac:chgData name="Vishnudeep Mysore Rajeev" userId="f56f1cfabf011d03" providerId="LiveId" clId="{A1D2F73B-A017-475A-9C24-80501CDD8A5B}" dt="2022-11-18T14:41:03.507" v="325"/>
          <ac:spMkLst>
            <pc:docMk/>
            <pc:sldMk cId="1527386939" sldId="261"/>
            <ac:spMk id="13" creationId="{64D3B916-701A-0684-C9EA-AC67CCA88008}"/>
          </ac:spMkLst>
        </pc:spChg>
        <pc:graphicFrameChg chg="del">
          <ac:chgData name="Vishnudeep Mysore Rajeev" userId="f56f1cfabf011d03" providerId="LiveId" clId="{A1D2F73B-A017-475A-9C24-80501CDD8A5B}" dt="2022-11-18T14:14:54.818" v="5" actId="21"/>
          <ac:graphicFrameMkLst>
            <pc:docMk/>
            <pc:sldMk cId="1527386939" sldId="261"/>
            <ac:graphicFrameMk id="4" creationId="{5A839DA0-FCCD-084E-87E3-CCD098AB7F71}"/>
          </ac:graphicFrameMkLst>
        </pc:graphicFrameChg>
        <pc:graphicFrameChg chg="del">
          <ac:chgData name="Vishnudeep Mysore Rajeev" userId="f56f1cfabf011d03" providerId="LiveId" clId="{A1D2F73B-A017-475A-9C24-80501CDD8A5B}" dt="2022-11-18T14:14:45.423" v="3" actId="478"/>
          <ac:graphicFrameMkLst>
            <pc:docMk/>
            <pc:sldMk cId="1527386939" sldId="261"/>
            <ac:graphicFrameMk id="6" creationId="{DB23E567-BDB1-4E6F-9EA8-3E4297461AEE}"/>
          </ac:graphicFrameMkLst>
        </pc:graphicFrameChg>
        <pc:picChg chg="add del mod">
          <ac:chgData name="Vishnudeep Mysore Rajeev" userId="f56f1cfabf011d03" providerId="LiveId" clId="{A1D2F73B-A017-475A-9C24-80501CDD8A5B}" dt="2022-11-18T14:40:50.635" v="317" actId="478"/>
          <ac:picMkLst>
            <pc:docMk/>
            <pc:sldMk cId="1527386939" sldId="261"/>
            <ac:picMk id="11" creationId="{B90F0312-BDE5-DF2D-4D7B-F4F512C34575}"/>
          </ac:picMkLst>
        </pc:picChg>
        <pc:picChg chg="add mod">
          <ac:chgData name="Vishnudeep Mysore Rajeev" userId="f56f1cfabf011d03" providerId="LiveId" clId="{A1D2F73B-A017-475A-9C24-80501CDD8A5B}" dt="2022-11-18T14:41:07.463" v="328" actId="1076"/>
          <ac:picMkLst>
            <pc:docMk/>
            <pc:sldMk cId="1527386939" sldId="261"/>
            <ac:picMk id="14" creationId="{DE2441E7-4A9D-0A8C-7829-076022A092AE}"/>
          </ac:picMkLst>
        </pc:picChg>
      </pc:sldChg>
      <pc:sldChg chg="modSp">
        <pc:chgData name="Vishnudeep Mysore Rajeev" userId="f56f1cfabf011d03" providerId="LiveId" clId="{A1D2F73B-A017-475A-9C24-80501CDD8A5B}" dt="2022-11-18T14:10:37.516" v="1"/>
        <pc:sldMkLst>
          <pc:docMk/>
          <pc:sldMk cId="700209266" sldId="264"/>
        </pc:sldMkLst>
        <pc:graphicFrameChg chg="mod">
          <ac:chgData name="Vishnudeep Mysore Rajeev" userId="f56f1cfabf011d03" providerId="LiveId" clId="{A1D2F73B-A017-475A-9C24-80501CDD8A5B}" dt="2022-11-18T14:10:37.516" v="1"/>
          <ac:graphicFrameMkLst>
            <pc:docMk/>
            <pc:sldMk cId="700209266" sldId="264"/>
            <ac:graphicFrameMk id="6" creationId="{85168BDF-A0D9-4916-A9F9-41D8175A703C}"/>
          </ac:graphicFrameMkLst>
        </pc:graphicFrameChg>
      </pc:sldChg>
      <pc:sldChg chg="del">
        <pc:chgData name="Vishnudeep Mysore Rajeev" userId="f56f1cfabf011d03" providerId="LiveId" clId="{A1D2F73B-A017-475A-9C24-80501CDD8A5B}" dt="2022-11-18T14:27:12.698" v="158" actId="47"/>
        <pc:sldMkLst>
          <pc:docMk/>
          <pc:sldMk cId="2563119616" sldId="265"/>
        </pc:sldMkLst>
      </pc:sldChg>
      <pc:sldChg chg="del">
        <pc:chgData name="Vishnudeep Mysore Rajeev" userId="f56f1cfabf011d03" providerId="LiveId" clId="{A1D2F73B-A017-475A-9C24-80501CDD8A5B}" dt="2022-11-18T14:27:15.130" v="159" actId="47"/>
        <pc:sldMkLst>
          <pc:docMk/>
          <pc:sldMk cId="2721508595" sldId="266"/>
        </pc:sldMkLst>
      </pc:sldChg>
      <pc:sldChg chg="modSp mod ord">
        <pc:chgData name="Vishnudeep Mysore Rajeev" userId="f56f1cfabf011d03" providerId="LiveId" clId="{A1D2F73B-A017-475A-9C24-80501CDD8A5B}" dt="2022-11-18T14:34:19.595" v="314"/>
        <pc:sldMkLst>
          <pc:docMk/>
          <pc:sldMk cId="445070695" sldId="267"/>
        </pc:sldMkLst>
        <pc:spChg chg="mod">
          <ac:chgData name="Vishnudeep Mysore Rajeev" userId="f56f1cfabf011d03" providerId="LiveId" clId="{A1D2F73B-A017-475A-9C24-80501CDD8A5B}" dt="2022-11-18T14:29:37.614" v="171" actId="20577"/>
          <ac:spMkLst>
            <pc:docMk/>
            <pc:sldMk cId="445070695" sldId="267"/>
            <ac:spMk id="2" creationId="{42D1A202-23A3-4F3A-AA92-0172C8D2DA06}"/>
          </ac:spMkLst>
        </pc:spChg>
        <pc:spChg chg="mod">
          <ac:chgData name="Vishnudeep Mysore Rajeev" userId="f56f1cfabf011d03" providerId="LiveId" clId="{A1D2F73B-A017-475A-9C24-80501CDD8A5B}" dt="2022-11-18T14:29:33.433" v="161"/>
          <ac:spMkLst>
            <pc:docMk/>
            <pc:sldMk cId="445070695" sldId="267"/>
            <ac:spMk id="3" creationId="{7B943E7C-A74D-4CB3-844B-51917C88C95F}"/>
          </ac:spMkLst>
        </pc:spChg>
      </pc:sldChg>
      <pc:sldChg chg="del">
        <pc:chgData name="Vishnudeep Mysore Rajeev" userId="f56f1cfabf011d03" providerId="LiveId" clId="{A1D2F73B-A017-475A-9C24-80501CDD8A5B}" dt="2022-11-18T14:27:10.686" v="157" actId="47"/>
        <pc:sldMkLst>
          <pc:docMk/>
          <pc:sldMk cId="3396266754" sldId="269"/>
        </pc:sldMkLst>
      </pc:sldChg>
      <pc:sldChg chg="addSp delSp modSp del mod ord">
        <pc:chgData name="Vishnudeep Mysore Rajeev" userId="f56f1cfabf011d03" providerId="LiveId" clId="{A1D2F73B-A017-475A-9C24-80501CDD8A5B}" dt="2022-11-18T14:26:01.662" v="156" actId="47"/>
        <pc:sldMkLst>
          <pc:docMk/>
          <pc:sldMk cId="932498405" sldId="270"/>
        </pc:sldMkLst>
        <pc:graphicFrameChg chg="add del mod">
          <ac:chgData name="Vishnudeep Mysore Rajeev" userId="f56f1cfabf011d03" providerId="LiveId" clId="{A1D2F73B-A017-475A-9C24-80501CDD8A5B}" dt="2022-11-18T14:25:51.476" v="155" actId="1076"/>
          <ac:graphicFrameMkLst>
            <pc:docMk/>
            <pc:sldMk cId="932498405" sldId="270"/>
            <ac:graphicFrameMk id="2" creationId="{364D30CB-C02F-4FE1-9E72-11B75FF74851}"/>
          </ac:graphicFrameMkLst>
        </pc:graphicFrameChg>
      </pc:sldChg>
      <pc:sldChg chg="addSp delSp modSp mod">
        <pc:chgData name="Vishnudeep Mysore Rajeev" userId="f56f1cfabf011d03" providerId="LiveId" clId="{A1D2F73B-A017-475A-9C24-80501CDD8A5B}" dt="2022-11-18T14:47:13.592" v="595" actId="14100"/>
        <pc:sldMkLst>
          <pc:docMk/>
          <pc:sldMk cId="3335690284" sldId="271"/>
        </pc:sldMkLst>
        <pc:spChg chg="add mod">
          <ac:chgData name="Vishnudeep Mysore Rajeev" userId="f56f1cfabf011d03" providerId="LiveId" clId="{A1D2F73B-A017-475A-9C24-80501CDD8A5B}" dt="2022-11-18T14:31:01.215" v="288" actId="478"/>
          <ac:spMkLst>
            <pc:docMk/>
            <pc:sldMk cId="3335690284" sldId="271"/>
            <ac:spMk id="7" creationId="{19329944-591C-04AA-8084-71E206E4A40F}"/>
          </ac:spMkLst>
        </pc:spChg>
        <pc:spChg chg="add del mod">
          <ac:chgData name="Vishnudeep Mysore Rajeev" userId="f56f1cfabf011d03" providerId="LiveId" clId="{A1D2F73B-A017-475A-9C24-80501CDD8A5B}" dt="2022-11-18T14:34:05.109" v="312" actId="22"/>
          <ac:spMkLst>
            <pc:docMk/>
            <pc:sldMk cId="3335690284" sldId="271"/>
            <ac:spMk id="11" creationId="{1E16FDAD-B38B-87E7-C4B0-7CA94AEDE863}"/>
          </ac:spMkLst>
        </pc:spChg>
        <pc:spChg chg="add mod">
          <ac:chgData name="Vishnudeep Mysore Rajeev" userId="f56f1cfabf011d03" providerId="LiveId" clId="{A1D2F73B-A017-475A-9C24-80501CDD8A5B}" dt="2022-11-18T14:32:39.109" v="300" actId="478"/>
          <ac:spMkLst>
            <pc:docMk/>
            <pc:sldMk cId="3335690284" sldId="271"/>
            <ac:spMk id="15" creationId="{9CC73713-FF0D-CA54-C3C7-45258FA192BA}"/>
          </ac:spMkLst>
        </pc:spChg>
        <pc:spChg chg="add del mod">
          <ac:chgData name="Vishnudeep Mysore Rajeev" userId="f56f1cfabf011d03" providerId="LiveId" clId="{A1D2F73B-A017-475A-9C24-80501CDD8A5B}" dt="2022-11-18T14:33:45.056" v="309" actId="22"/>
          <ac:spMkLst>
            <pc:docMk/>
            <pc:sldMk cId="3335690284" sldId="271"/>
            <ac:spMk id="21" creationId="{B0972450-3E5E-E6E6-428F-2637F9BB701F}"/>
          </ac:spMkLst>
        </pc:spChg>
        <pc:spChg chg="add del mod">
          <ac:chgData name="Vishnudeep Mysore Rajeev" userId="f56f1cfabf011d03" providerId="LiveId" clId="{A1D2F73B-A017-475A-9C24-80501CDD8A5B}" dt="2022-11-18T14:45:05.555" v="584" actId="478"/>
          <ac:spMkLst>
            <pc:docMk/>
            <pc:sldMk cId="3335690284" sldId="271"/>
            <ac:spMk id="29" creationId="{EA006982-CA85-41A9-8122-5F9582B158EB}"/>
          </ac:spMkLst>
        </pc:spChg>
        <pc:spChg chg="add del">
          <ac:chgData name="Vishnudeep Mysore Rajeev" userId="f56f1cfabf011d03" providerId="LiveId" clId="{A1D2F73B-A017-475A-9C24-80501CDD8A5B}" dt="2022-11-18T14:47:01.286" v="589"/>
          <ac:spMkLst>
            <pc:docMk/>
            <pc:sldMk cId="3335690284" sldId="271"/>
            <ac:spMk id="30" creationId="{A0AD53CE-3841-668B-CB9F-405F3E8CD736}"/>
          </ac:spMkLst>
        </pc:spChg>
        <pc:spChg chg="mod">
          <ac:chgData name="Vishnudeep Mysore Rajeev" userId="f56f1cfabf011d03" providerId="LiveId" clId="{A1D2F73B-A017-475A-9C24-80501CDD8A5B}" dt="2022-11-18T14:43:01.697" v="512" actId="1076"/>
          <ac:spMkLst>
            <pc:docMk/>
            <pc:sldMk cId="3335690284" sldId="271"/>
            <ac:spMk id="34" creationId="{C1C92E27-D550-F44E-8491-927F819E72B8}"/>
          </ac:spMkLst>
        </pc:spChg>
        <pc:spChg chg="mod">
          <ac:chgData name="Vishnudeep Mysore Rajeev" userId="f56f1cfabf011d03" providerId="LiveId" clId="{A1D2F73B-A017-475A-9C24-80501CDD8A5B}" dt="2022-11-18T14:42:58.151" v="511" actId="1076"/>
          <ac:spMkLst>
            <pc:docMk/>
            <pc:sldMk cId="3335690284" sldId="271"/>
            <ac:spMk id="35" creationId="{7D722C50-45F7-D84B-B216-568F72D66349}"/>
          </ac:spMkLst>
        </pc:spChg>
        <pc:spChg chg="mod">
          <ac:chgData name="Vishnudeep Mysore Rajeev" userId="f56f1cfabf011d03" providerId="LiveId" clId="{A1D2F73B-A017-475A-9C24-80501CDD8A5B}" dt="2022-11-18T14:43:24.884" v="556" actId="20577"/>
          <ac:spMkLst>
            <pc:docMk/>
            <pc:sldMk cId="3335690284" sldId="271"/>
            <ac:spMk id="36" creationId="{176187A9-3EBE-F64D-AE99-021BB3767F90}"/>
          </ac:spMkLst>
        </pc:spChg>
        <pc:spChg chg="mod">
          <ac:chgData name="Vishnudeep Mysore Rajeev" userId="f56f1cfabf011d03" providerId="LiveId" clId="{A1D2F73B-A017-475A-9C24-80501CDD8A5B}" dt="2022-11-18T14:42:19.228" v="473" actId="20577"/>
          <ac:spMkLst>
            <pc:docMk/>
            <pc:sldMk cId="3335690284" sldId="271"/>
            <ac:spMk id="37" creationId="{7990731F-95DE-4F44-8EA0-E275CEAFD8A2}"/>
          </ac:spMkLst>
        </pc:spChg>
        <pc:spChg chg="mod">
          <ac:chgData name="Vishnudeep Mysore Rajeev" userId="f56f1cfabf011d03" providerId="LiveId" clId="{A1D2F73B-A017-475A-9C24-80501CDD8A5B}" dt="2022-11-18T14:43:13.766" v="536" actId="20577"/>
          <ac:spMkLst>
            <pc:docMk/>
            <pc:sldMk cId="3335690284" sldId="271"/>
            <ac:spMk id="38" creationId="{5B19EE51-628F-CA4E-94B0-57E9ACA1446A}"/>
          </ac:spMkLst>
        </pc:spChg>
        <pc:spChg chg="mod">
          <ac:chgData name="Vishnudeep Mysore Rajeev" userId="f56f1cfabf011d03" providerId="LiveId" clId="{A1D2F73B-A017-475A-9C24-80501CDD8A5B}" dt="2022-11-18T14:42:12.547" v="457" actId="20577"/>
          <ac:spMkLst>
            <pc:docMk/>
            <pc:sldMk cId="3335690284" sldId="271"/>
            <ac:spMk id="39" creationId="{2A6ACC78-74DF-604E-BD14-4BBE7B4EEF5B}"/>
          </ac:spMkLst>
        </pc:spChg>
        <pc:spChg chg="mod">
          <ac:chgData name="Vishnudeep Mysore Rajeev" userId="f56f1cfabf011d03" providerId="LiveId" clId="{A1D2F73B-A017-475A-9C24-80501CDD8A5B}" dt="2022-11-18T14:43:32.312" v="576" actId="20577"/>
          <ac:spMkLst>
            <pc:docMk/>
            <pc:sldMk cId="3335690284" sldId="271"/>
            <ac:spMk id="40" creationId="{9DC429C0-1DEB-1F4F-AE66-C503B31B7B48}"/>
          </ac:spMkLst>
        </pc:spChg>
        <pc:spChg chg="mod">
          <ac:chgData name="Vishnudeep Mysore Rajeev" userId="f56f1cfabf011d03" providerId="LiveId" clId="{A1D2F73B-A017-475A-9C24-80501CDD8A5B}" dt="2022-11-18T14:42:36.811" v="491" actId="20577"/>
          <ac:spMkLst>
            <pc:docMk/>
            <pc:sldMk cId="3335690284" sldId="271"/>
            <ac:spMk id="41" creationId="{31C0CCD4-2502-A14F-B520-7B57524EDF8E}"/>
          </ac:spMkLst>
        </pc:spChg>
        <pc:picChg chg="add del mod">
          <ac:chgData name="Vishnudeep Mysore Rajeev" userId="f56f1cfabf011d03" providerId="LiveId" clId="{A1D2F73B-A017-475A-9C24-80501CDD8A5B}" dt="2022-11-18T14:32:55.212" v="303" actId="478"/>
          <ac:picMkLst>
            <pc:docMk/>
            <pc:sldMk cId="3335690284" sldId="271"/>
            <ac:picMk id="9" creationId="{D9572CCD-ACC0-CD2D-E2A1-08C849785708}"/>
          </ac:picMkLst>
        </pc:picChg>
        <pc:picChg chg="add del mod">
          <ac:chgData name="Vishnudeep Mysore Rajeev" userId="f56f1cfabf011d03" providerId="LiveId" clId="{A1D2F73B-A017-475A-9C24-80501CDD8A5B}" dt="2022-11-18T14:33:52.228" v="310" actId="478"/>
          <ac:picMkLst>
            <pc:docMk/>
            <pc:sldMk cId="3335690284" sldId="271"/>
            <ac:picMk id="13" creationId="{AF166889-056D-5B38-29DA-18CA86C4253A}"/>
          </ac:picMkLst>
        </pc:picChg>
        <pc:picChg chg="add mod">
          <ac:chgData name="Vishnudeep Mysore Rajeev" userId="f56f1cfabf011d03" providerId="LiveId" clId="{A1D2F73B-A017-475A-9C24-80501CDD8A5B}" dt="2022-11-18T14:32:41.999" v="302" actId="1076"/>
          <ac:picMkLst>
            <pc:docMk/>
            <pc:sldMk cId="3335690284" sldId="271"/>
            <ac:picMk id="17" creationId="{4F49BB69-5150-6C73-2121-F88E598EED87}"/>
          </ac:picMkLst>
        </pc:picChg>
        <pc:picChg chg="add mod">
          <ac:chgData name="Vishnudeep Mysore Rajeev" userId="f56f1cfabf011d03" providerId="LiveId" clId="{A1D2F73B-A017-475A-9C24-80501CDD8A5B}" dt="2022-11-18T14:33:00.317" v="307" actId="1076"/>
          <ac:picMkLst>
            <pc:docMk/>
            <pc:sldMk cId="3335690284" sldId="271"/>
            <ac:picMk id="19" creationId="{CA3DAAEF-EC70-F67C-8836-17032EF42C01}"/>
          </ac:picMkLst>
        </pc:picChg>
        <pc:picChg chg="add mod ord modCrop">
          <ac:chgData name="Vishnudeep Mysore Rajeev" userId="f56f1cfabf011d03" providerId="LiveId" clId="{A1D2F73B-A017-475A-9C24-80501CDD8A5B}" dt="2022-11-18T14:45:44.878" v="586" actId="14100"/>
          <ac:picMkLst>
            <pc:docMk/>
            <pc:sldMk cId="3335690284" sldId="271"/>
            <ac:picMk id="23" creationId="{6D4F37A9-EED0-3AA1-833D-9873B1278B2E}"/>
          </ac:picMkLst>
        </pc:picChg>
        <pc:picChg chg="add del mod ord modCrop">
          <ac:chgData name="Vishnudeep Mysore Rajeev" userId="f56f1cfabf011d03" providerId="LiveId" clId="{A1D2F73B-A017-475A-9C24-80501CDD8A5B}" dt="2022-11-18T14:44:54.663" v="579" actId="478"/>
          <ac:picMkLst>
            <pc:docMk/>
            <pc:sldMk cId="3335690284" sldId="271"/>
            <ac:picMk id="25" creationId="{A606B87D-04D9-825E-345F-68476E391946}"/>
          </ac:picMkLst>
        </pc:picChg>
        <pc:picChg chg="add del mod">
          <ac:chgData name="Vishnudeep Mysore Rajeev" userId="f56f1cfabf011d03" providerId="LiveId" clId="{A1D2F73B-A017-475A-9C24-80501CDD8A5B}" dt="2022-11-18T14:46:58.428" v="587" actId="478"/>
          <ac:picMkLst>
            <pc:docMk/>
            <pc:sldMk cId="3335690284" sldId="271"/>
            <ac:picMk id="27" creationId="{147A1B67-90F7-D967-E9A9-A715F7446F21}"/>
          </ac:picMkLst>
        </pc:picChg>
        <pc:picChg chg="add mod">
          <ac:chgData name="Vishnudeep Mysore Rajeev" userId="f56f1cfabf011d03" providerId="LiveId" clId="{A1D2F73B-A017-475A-9C24-80501CDD8A5B}" dt="2022-11-18T14:47:13.592" v="595" actId="14100"/>
          <ac:picMkLst>
            <pc:docMk/>
            <pc:sldMk cId="3335690284" sldId="271"/>
            <ac:picMk id="31" creationId="{8FE81530-DFC2-5C88-9138-CFA12843D274}"/>
          </ac:picMkLst>
        </pc:picChg>
        <pc:picChg chg="del">
          <ac:chgData name="Vishnudeep Mysore Rajeev" userId="f56f1cfabf011d03" providerId="LiveId" clId="{A1D2F73B-A017-475A-9C24-80501CDD8A5B}" dt="2022-11-18T14:31:01.215" v="288" actId="478"/>
          <ac:picMkLst>
            <pc:docMk/>
            <pc:sldMk cId="3335690284" sldId="271"/>
            <ac:picMk id="42" creationId="{8BDB1906-FF07-4447-9C68-585F54C5EED2}"/>
          </ac:picMkLst>
        </pc:picChg>
        <pc:picChg chg="del">
          <ac:chgData name="Vishnudeep Mysore Rajeev" userId="f56f1cfabf011d03" providerId="LiveId" clId="{A1D2F73B-A017-475A-9C24-80501CDD8A5B}" dt="2022-11-18T14:32:39.109" v="300" actId="478"/>
          <ac:picMkLst>
            <pc:docMk/>
            <pc:sldMk cId="3335690284" sldId="271"/>
            <ac:picMk id="43" creationId="{A82F6AEE-FCBF-0245-BB71-E76973B3A97D}"/>
          </ac:picMkLst>
        </pc:picChg>
        <pc:picChg chg="del">
          <ac:chgData name="Vishnudeep Mysore Rajeev" userId="f56f1cfabf011d03" providerId="LiveId" clId="{A1D2F73B-A017-475A-9C24-80501CDD8A5B}" dt="2022-11-18T14:31:53.540" v="292" actId="478"/>
          <ac:picMkLst>
            <pc:docMk/>
            <pc:sldMk cId="3335690284" sldId="271"/>
            <ac:picMk id="44" creationId="{C99B7845-619A-9F40-A5C3-4C122626044D}"/>
          </ac:picMkLst>
        </pc:picChg>
        <pc:picChg chg="del">
          <ac:chgData name="Vishnudeep Mysore Rajeev" userId="f56f1cfabf011d03" providerId="LiveId" clId="{A1D2F73B-A017-475A-9C24-80501CDD8A5B}" dt="2022-11-18T14:33:02.684" v="308" actId="478"/>
          <ac:picMkLst>
            <pc:docMk/>
            <pc:sldMk cId="3335690284" sldId="271"/>
            <ac:picMk id="45" creationId="{647F7FB2-8714-6449-A700-2E1B81F9DFB7}"/>
          </ac:picMkLst>
        </pc:picChg>
      </pc:sldChg>
      <pc:sldChg chg="delSp modSp mod">
        <pc:chgData name="Vishnudeep Mysore Rajeev" userId="f56f1cfabf011d03" providerId="LiveId" clId="{A1D2F73B-A017-475A-9C24-80501CDD8A5B}" dt="2022-11-18T14:34:32.179" v="316" actId="21"/>
        <pc:sldMkLst>
          <pc:docMk/>
          <pc:sldMk cId="926184573" sldId="275"/>
        </pc:sldMkLst>
        <pc:spChg chg="del mod">
          <ac:chgData name="Vishnudeep Mysore Rajeev" userId="f56f1cfabf011d03" providerId="LiveId" clId="{A1D2F73B-A017-475A-9C24-80501CDD8A5B}" dt="2022-11-18T14:34:32.179" v="316" actId="21"/>
          <ac:spMkLst>
            <pc:docMk/>
            <pc:sldMk cId="926184573" sldId="275"/>
            <ac:spMk id="3" creationId="{BABC2CE0-8806-4B2A-A10A-32984D317434}"/>
          </ac:spMkLst>
        </pc:spChg>
      </pc:sldChg>
      <pc:sldChg chg="modSp mod">
        <pc:chgData name="Vishnudeep Mysore Rajeev" userId="f56f1cfabf011d03" providerId="LiveId" clId="{A1D2F73B-A017-475A-9C24-80501CDD8A5B}" dt="2022-11-20T16:47:22.877" v="741" actId="20577"/>
        <pc:sldMkLst>
          <pc:docMk/>
          <pc:sldMk cId="4101450657" sldId="276"/>
        </pc:sldMkLst>
        <pc:spChg chg="mod">
          <ac:chgData name="Vishnudeep Mysore Rajeev" userId="f56f1cfabf011d03" providerId="LiveId" clId="{A1D2F73B-A017-475A-9C24-80501CDD8A5B}" dt="2022-11-20T16:47:22.877" v="741" actId="20577"/>
          <ac:spMkLst>
            <pc:docMk/>
            <pc:sldMk cId="4101450657" sldId="276"/>
            <ac:spMk id="3" creationId="{95B371F2-DBA5-415A-82C8-651F587B857A}"/>
          </ac:spMkLst>
        </pc:spChg>
      </pc:sldChg>
      <pc:sldChg chg="addSp delSp modSp add mod">
        <pc:chgData name="Vishnudeep Mysore Rajeev" userId="f56f1cfabf011d03" providerId="LiveId" clId="{A1D2F73B-A017-475A-9C24-80501CDD8A5B}" dt="2022-11-18T14:23:32.288" v="69" actId="1076"/>
        <pc:sldMkLst>
          <pc:docMk/>
          <pc:sldMk cId="3241568236" sldId="277"/>
        </pc:sldMkLst>
        <pc:spChg chg="mod">
          <ac:chgData name="Vishnudeep Mysore Rajeev" userId="f56f1cfabf011d03" providerId="LiveId" clId="{A1D2F73B-A017-475A-9C24-80501CDD8A5B}" dt="2022-11-18T14:18:34.709" v="67" actId="20577"/>
          <ac:spMkLst>
            <pc:docMk/>
            <pc:sldMk cId="3241568236" sldId="277"/>
            <ac:spMk id="2" creationId="{D543047E-FBFD-4F79-BCA5-10E69740F030}"/>
          </ac:spMkLst>
        </pc:spChg>
        <pc:picChg chg="add mod">
          <ac:chgData name="Vishnudeep Mysore Rajeev" userId="f56f1cfabf011d03" providerId="LiveId" clId="{A1D2F73B-A017-475A-9C24-80501CDD8A5B}" dt="2022-11-18T14:23:32.288" v="69" actId="1076"/>
          <ac:picMkLst>
            <pc:docMk/>
            <pc:sldMk cId="3241568236" sldId="277"/>
            <ac:picMk id="6" creationId="{BE936374-3EC0-F28E-1BA1-814867EA57B0}"/>
          </ac:picMkLst>
        </pc:picChg>
        <pc:picChg chg="del">
          <ac:chgData name="Vishnudeep Mysore Rajeev" userId="f56f1cfabf011d03" providerId="LiveId" clId="{A1D2F73B-A017-475A-9C24-80501CDD8A5B}" dt="2022-11-18T14:18:25.091" v="31" actId="478"/>
          <ac:picMkLst>
            <pc:docMk/>
            <pc:sldMk cId="3241568236" sldId="277"/>
            <ac:picMk id="11" creationId="{B90F0312-BDE5-DF2D-4D7B-F4F512C3457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err="1">
              <a:latin typeface="Tenorite" pitchFamily="2" charset="0"/>
            </a:rPr>
            <a:t>LifeCycle</a:t>
          </a:r>
          <a:r>
            <a:rPr lang="en-US" sz="2000" dirty="0">
              <a:latin typeface="Tenorite" pitchFamily="2" charset="0"/>
            </a:rPr>
            <a:t> Selection</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Planning and Development Tools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Component Building</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30A490C8-22B4-4D68-875C-0F0DE2FF864D}">
      <dgm:prSet custT="1"/>
      <dgm:spPr>
        <a:solidFill>
          <a:schemeClr val="accent1"/>
        </a:solidFill>
        <a:ln>
          <a:noFill/>
        </a:ln>
      </dgm:spPr>
      <dgm:t>
        <a:bodyPr/>
        <a:lstStyle/>
        <a:p>
          <a:pPr marL="0" algn="ctr">
            <a:buNone/>
          </a:pPr>
          <a:r>
            <a:rPr lang="en-US" sz="1400" dirty="0" err="1">
              <a:latin typeface="Tenorite" pitchFamily="2" charset="0"/>
            </a:rPr>
            <a:t>Agile,Scurm</a:t>
          </a:r>
          <a:endParaRPr lang="en-US" sz="1400" dirty="0">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035C64B0-4F0C-4FD1-BD23-B1D4C9887CBE}" type="parTrans" cxnId="{381FE1CC-8184-4745-8EB3-6DE11655998D}">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err="1">
              <a:latin typeface="Tenorite" pitchFamily="2" charset="0"/>
            </a:rPr>
            <a:t>Jira,Github,selenium</a:t>
          </a:r>
          <a:endParaRPr lang="en-US" sz="1400" dirty="0">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D5A17F6B-93F5-442B-938A-0F38C281BE88}" type="parTrans" cxnId="{5A5BA622-5DEB-48B9-88D9-C1DE36C711E5}">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err="1">
              <a:latin typeface="Tenorite" pitchFamily="2" charset="0"/>
            </a:rPr>
            <a:t>LifeCycle</a:t>
          </a:r>
          <a:r>
            <a:rPr lang="en-US" sz="2000" kern="1200" dirty="0">
              <a:latin typeface="Tenorite" pitchFamily="2" charset="0"/>
            </a:rPr>
            <a:t> Selection</a:t>
          </a:r>
        </a:p>
        <a:p>
          <a:pPr marL="0" lvl="1" indent="-114300" algn="ctr" defTabSz="622300">
            <a:lnSpc>
              <a:spcPct val="90000"/>
            </a:lnSpc>
            <a:spcBef>
              <a:spcPct val="0"/>
            </a:spcBef>
            <a:spcAft>
              <a:spcPct val="15000"/>
            </a:spcAft>
            <a:buNone/>
          </a:pPr>
          <a:r>
            <a:rPr lang="en-US" sz="1400" kern="1200" dirty="0" err="1">
              <a:latin typeface="Tenorite" pitchFamily="2" charset="0"/>
            </a:rPr>
            <a:t>Agile,Scurm</a:t>
          </a:r>
          <a:endParaRPr lang="en-US" sz="1400" kern="1200" dirty="0">
            <a:latin typeface="Tenorite" pitchFamily="2" charset="0"/>
          </a:endParaRP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Planning and Development Tools</a:t>
          </a:r>
        </a:p>
        <a:p>
          <a:pPr marL="0" lvl="1" indent="-114300" algn="ctr" defTabSz="622300">
            <a:lnSpc>
              <a:spcPct val="90000"/>
            </a:lnSpc>
            <a:spcBef>
              <a:spcPct val="0"/>
            </a:spcBef>
            <a:spcAft>
              <a:spcPct val="15000"/>
            </a:spcAft>
            <a:buNone/>
          </a:pPr>
          <a:r>
            <a:rPr lang="en-US" sz="1400" kern="1200" dirty="0" err="1">
              <a:latin typeface="Tenorite" pitchFamily="2" charset="0"/>
            </a:rPr>
            <a:t>Jira,Github,selenium</a:t>
          </a:r>
          <a:endParaRPr lang="en-US" sz="1400" kern="1200" dirty="0">
            <a:latin typeface="Tenorite" pitchFamily="2" charset="0"/>
          </a:endParaRP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Component Building</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latin typeface="Times New Roman" panose="02020603050405020304" pitchFamily="18" charset="0"/>
                <a:cs typeface="Times New Roman" panose="02020603050405020304" pitchFamily="18" charset="0"/>
              </a:rPr>
              <a:t>Online Food Delivery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latin typeface="Times New Roman" panose="02020603050405020304" pitchFamily="18" charset="0"/>
                <a:cs typeface="Times New Roman" panose="02020603050405020304" pitchFamily="18" charset="0"/>
              </a:rPr>
              <a:t>Software Engineering Project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0" y="2543601"/>
            <a:ext cx="2281237" cy="347662"/>
          </a:xfrm>
        </p:spPr>
        <p:txBody>
          <a:bodyPr/>
          <a:lstStyle/>
          <a:p>
            <a:r>
              <a:rPr lang="en-US" dirty="0"/>
              <a:t>V Raghav  Loknath</a:t>
            </a:r>
          </a:p>
          <a:p>
            <a:r>
              <a:rPr lang="en-US" dirty="0"/>
              <a:t>PES2UG20CS375</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928847"/>
            <a:ext cx="2281237" cy="347662"/>
          </a:xfrm>
        </p:spPr>
        <p:txBody>
          <a:bodyPr/>
          <a:lstStyle/>
          <a:p>
            <a:r>
              <a:rPr lang="en-US" dirty="0"/>
              <a:t>Developer</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Vishwas M</a:t>
            </a:r>
          </a:p>
          <a:p>
            <a:r>
              <a:rPr lang="en-US" dirty="0"/>
              <a:t>PES2UG20CS390</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Project Manager</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Vishal C E</a:t>
            </a:r>
          </a:p>
          <a:p>
            <a:r>
              <a:rPr lang="en-US" dirty="0"/>
              <a:t>PES2UG20CS386</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Tester</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Vishnudeep M R</a:t>
            </a:r>
          </a:p>
          <a:p>
            <a:r>
              <a:rPr lang="en-US" dirty="0"/>
              <a:t>PES2UG20CS388</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11/21/2022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dirty="0"/>
          </a:p>
        </p:txBody>
      </p:sp>
      <p:sp>
        <p:nvSpPr>
          <p:cNvPr id="7" name="Picture Placeholder 6">
            <a:extLst>
              <a:ext uri="{FF2B5EF4-FFF2-40B4-BE49-F238E27FC236}">
                <a16:creationId xmlns:a16="http://schemas.microsoft.com/office/drawing/2014/main" id="{19329944-591C-04AA-8084-71E206E4A40F}"/>
              </a:ext>
            </a:extLst>
          </p:cNvPr>
          <p:cNvSpPr>
            <a:spLocks noGrp="1"/>
          </p:cNvSpPr>
          <p:nvPr>
            <p:ph type="pic" sz="quarter" idx="13"/>
          </p:nvPr>
        </p:nvSpPr>
        <p:spPr/>
      </p:sp>
      <p:sp>
        <p:nvSpPr>
          <p:cNvPr id="15" name="Picture Placeholder 14">
            <a:extLst>
              <a:ext uri="{FF2B5EF4-FFF2-40B4-BE49-F238E27FC236}">
                <a16:creationId xmlns:a16="http://schemas.microsoft.com/office/drawing/2014/main" id="{9CC73713-FF0D-CA54-C3C7-45258FA192BA}"/>
              </a:ext>
            </a:extLst>
          </p:cNvPr>
          <p:cNvSpPr>
            <a:spLocks noGrp="1"/>
          </p:cNvSpPr>
          <p:nvPr>
            <p:ph type="pic" sz="quarter" idx="14"/>
          </p:nvPr>
        </p:nvSpPr>
        <p:spPr/>
      </p:sp>
      <p:pic>
        <p:nvPicPr>
          <p:cNvPr id="17" name="Picture 16">
            <a:extLst>
              <a:ext uri="{FF2B5EF4-FFF2-40B4-BE49-F238E27FC236}">
                <a16:creationId xmlns:a16="http://schemas.microsoft.com/office/drawing/2014/main" id="{4F49BB69-5150-6C73-2121-F88E598EED87}"/>
              </a:ext>
            </a:extLst>
          </p:cNvPr>
          <p:cNvPicPr>
            <a:picLocks noChangeAspect="1"/>
          </p:cNvPicPr>
          <p:nvPr/>
        </p:nvPicPr>
        <p:blipFill>
          <a:blip r:embed="rId2"/>
          <a:stretch>
            <a:fillRect/>
          </a:stretch>
        </p:blipFill>
        <p:spPr>
          <a:xfrm>
            <a:off x="5540346" y="2167945"/>
            <a:ext cx="1111307" cy="1320868"/>
          </a:xfrm>
          <a:prstGeom prst="rect">
            <a:avLst/>
          </a:prstGeom>
        </p:spPr>
      </p:pic>
      <p:pic>
        <p:nvPicPr>
          <p:cNvPr id="19" name="Picture 18">
            <a:extLst>
              <a:ext uri="{FF2B5EF4-FFF2-40B4-BE49-F238E27FC236}">
                <a16:creationId xmlns:a16="http://schemas.microsoft.com/office/drawing/2014/main" id="{CA3DAAEF-EC70-F67C-8836-17032EF42C01}"/>
              </a:ext>
            </a:extLst>
          </p:cNvPr>
          <p:cNvPicPr>
            <a:picLocks noChangeAspect="1"/>
          </p:cNvPicPr>
          <p:nvPr/>
        </p:nvPicPr>
        <p:blipFill>
          <a:blip r:embed="rId3"/>
          <a:stretch>
            <a:fillRect/>
          </a:stretch>
        </p:blipFill>
        <p:spPr>
          <a:xfrm>
            <a:off x="750429" y="2180943"/>
            <a:ext cx="1198291" cy="1371538"/>
          </a:xfrm>
          <a:prstGeom prst="rect">
            <a:avLst/>
          </a:prstGeom>
        </p:spPr>
      </p:pic>
      <p:pic>
        <p:nvPicPr>
          <p:cNvPr id="23" name="Picture Placeholder 22">
            <a:extLst>
              <a:ext uri="{FF2B5EF4-FFF2-40B4-BE49-F238E27FC236}">
                <a16:creationId xmlns:a16="http://schemas.microsoft.com/office/drawing/2014/main" id="{6D4F37A9-EED0-3AA1-833D-9873B1278B2E}"/>
              </a:ext>
            </a:extLst>
          </p:cNvPr>
          <p:cNvPicPr>
            <a:picLocks noGrp="1" noChangeAspect="1"/>
          </p:cNvPicPr>
          <p:nvPr>
            <p:ph type="pic" sz="quarter" idx="16"/>
          </p:nvPr>
        </p:nvPicPr>
        <p:blipFill rotWithShape="1">
          <a:blip r:embed="rId4"/>
          <a:srcRect t="13465" b="13465"/>
          <a:stretch/>
        </p:blipFill>
        <p:spPr>
          <a:xfrm>
            <a:off x="5495813" y="4254273"/>
            <a:ext cx="1319914" cy="1320868"/>
          </a:xfrm>
        </p:spPr>
      </p:pic>
      <p:pic>
        <p:nvPicPr>
          <p:cNvPr id="31" name="Picture 30">
            <a:extLst>
              <a:ext uri="{FF2B5EF4-FFF2-40B4-BE49-F238E27FC236}">
                <a16:creationId xmlns:a16="http://schemas.microsoft.com/office/drawing/2014/main" id="{8FE81530-DFC2-5C88-9138-CFA12843D274}"/>
              </a:ext>
            </a:extLst>
          </p:cNvPr>
          <p:cNvPicPr>
            <a:picLocks noChangeAspect="1"/>
          </p:cNvPicPr>
          <p:nvPr/>
        </p:nvPicPr>
        <p:blipFill>
          <a:blip r:embed="rId5"/>
          <a:stretch>
            <a:fillRect/>
          </a:stretch>
        </p:blipFill>
        <p:spPr>
          <a:xfrm>
            <a:off x="620460" y="4095361"/>
            <a:ext cx="1198291" cy="1532949"/>
          </a:xfrm>
          <a:prstGeom prst="rect">
            <a:avLst/>
          </a:prstGeom>
        </p:spPr>
      </p:pic>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Abstract</a:t>
            </a:r>
          </a:p>
          <a:p>
            <a:r>
              <a:rPr lang="en-US" dirty="0"/>
              <a:t>Diagram</a:t>
            </a:r>
          </a:p>
          <a:p>
            <a:r>
              <a:rPr lang="en-US" dirty="0"/>
              <a:t>Modules</a:t>
            </a:r>
          </a:p>
          <a:p>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11/21/2022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1800" b="0" i="0" dirty="0">
                <a:effectLst/>
                <a:latin typeface="Arial" panose="020B0604020202020204" pitchFamily="34" charset="0"/>
              </a:rPr>
              <a:t>The main objective of the system is to develop a customer friendly software where they can order the food easily by adding the items they wish to have in a cart, make the payment and have their food within a few steps.</a:t>
            </a:r>
            <a:endParaRPr lang="en-US" sz="18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11/21/2022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Abstract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43642" y="2624592"/>
            <a:ext cx="9779183" cy="3436483"/>
          </a:xfrm>
        </p:spPr>
        <p:txBody>
          <a:bodyPr vert="horz" lIns="91440" tIns="45720" rIns="91440" bIns="45720" rtlCol="0" anchor="t">
            <a:normAutofit/>
          </a:bodyPr>
          <a:lstStyle/>
          <a:p>
            <a:r>
              <a:rPr lang="en-US" sz="1400" dirty="0"/>
              <a:t>When the customer first opens the software, he will be led to the recommendations page where the best cuisine  will be displayed .The items which they wish to order will be added to a cart. Finally when they are done selecting all the items, they can view the cart and then update it. They can increase the quantity of the items, they can also remove the item and can also go back to ordering more., they will be led to a page where they will enter payment details The customer can then review his order, the entire bill, his details and confirm them. Finally in the checkout page they will be provided with multiple options to pay such as </a:t>
            </a:r>
            <a:r>
              <a:rPr lang="en-US" sz="1400" dirty="0" err="1"/>
              <a:t>COD,Credit</a:t>
            </a:r>
            <a:r>
              <a:rPr lang="en-US" sz="1400" dirty="0"/>
              <a:t>/Debit card,  After the payment is processed the customer can track his order and the ETA.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11/21/2022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10145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903194466"/>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11/21/2022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463039" y="353546"/>
            <a:ext cx="9779183" cy="1325563"/>
          </a:xfrm>
        </p:spPr>
        <p:txBody>
          <a:bodyPr/>
          <a:lstStyle/>
          <a:p>
            <a:r>
              <a:rPr lang="en-US" dirty="0"/>
              <a:t>Diagram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4" name="Picture 13">
            <a:extLst>
              <a:ext uri="{FF2B5EF4-FFF2-40B4-BE49-F238E27FC236}">
                <a16:creationId xmlns:a16="http://schemas.microsoft.com/office/drawing/2014/main" id="{DE2441E7-4A9D-0A8C-7829-076022A092AE}"/>
              </a:ext>
            </a:extLst>
          </p:cNvPr>
          <p:cNvPicPr>
            <a:picLocks noChangeAspect="1"/>
          </p:cNvPicPr>
          <p:nvPr/>
        </p:nvPicPr>
        <p:blipFill>
          <a:blip r:embed="rId2"/>
          <a:stretch>
            <a:fillRect/>
          </a:stretch>
        </p:blipFill>
        <p:spPr>
          <a:xfrm>
            <a:off x="2476500" y="1679109"/>
            <a:ext cx="6149468" cy="4644872"/>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11/21/2022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463039" y="353546"/>
            <a:ext cx="9779183" cy="1325563"/>
          </a:xfrm>
        </p:spPr>
        <p:txBody>
          <a:bodyPr/>
          <a:lstStyle/>
          <a:p>
            <a:r>
              <a:rPr lang="en-US" dirty="0"/>
              <a:t>Modules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BE936374-3EC0-F28E-1BA1-814867EA57B0}"/>
              </a:ext>
            </a:extLst>
          </p:cNvPr>
          <p:cNvPicPr>
            <a:picLocks noChangeAspect="1"/>
          </p:cNvPicPr>
          <p:nvPr/>
        </p:nvPicPr>
        <p:blipFill>
          <a:blip r:embed="rId2"/>
          <a:stretch>
            <a:fillRect/>
          </a:stretch>
        </p:blipFill>
        <p:spPr>
          <a:xfrm>
            <a:off x="1571251" y="1817454"/>
            <a:ext cx="8582025" cy="4400550"/>
          </a:xfrm>
          <a:prstGeom prst="rect">
            <a:avLst/>
          </a:prstGeom>
        </p:spPr>
      </p:pic>
    </p:spTree>
    <p:extLst>
      <p:ext uri="{BB962C8B-B14F-4D97-AF65-F5344CB8AC3E}">
        <p14:creationId xmlns:p14="http://schemas.microsoft.com/office/powerpoint/2010/main" val="324156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Our initiative is merely a modest effort to meet their requirement for project management. Many user-friendly coding styles have also been adopted. This bundle will prove to be effective.</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11/21/2022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173</TotalTime>
  <Words>364</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Tenorite</vt:lpstr>
      <vt:lpstr>Times New Roman</vt:lpstr>
      <vt:lpstr>Office Theme</vt:lpstr>
      <vt:lpstr>Online Food Delivery System</vt:lpstr>
      <vt:lpstr>Agenda</vt:lpstr>
      <vt:lpstr>Introduction</vt:lpstr>
      <vt:lpstr>Abstract</vt:lpstr>
      <vt:lpstr>Plan for product launch </vt:lpstr>
      <vt:lpstr>Diagram</vt:lpstr>
      <vt:lpstr>Business opportunities are like buses. There's always another one coming.</vt:lpstr>
      <vt:lpstr>Modules</vt:lpstr>
      <vt:lpstr>Conclusion </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dc:title>
  <dc:creator>Vishnudeep Mysore Rajeev</dc:creator>
  <cp:lastModifiedBy>EC CSE 5F V RAGHAV LOKNATH</cp:lastModifiedBy>
  <cp:revision>2</cp:revision>
  <dcterms:created xsi:type="dcterms:W3CDTF">2022-11-14T06:33:46Z</dcterms:created>
  <dcterms:modified xsi:type="dcterms:W3CDTF">2022-11-21T06:33:51Z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