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d445182d3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d445182d3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SECURE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TEAM : 20 (CodeCrypt)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338425"/>
            <a:ext cx="62820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WORK DONE TILL NOW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190425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Lato"/>
                <a:ea typeface="Lato"/>
                <a:cs typeface="Lato"/>
                <a:sym typeface="Lato"/>
              </a:rPr>
              <a:t>We have created </a:t>
            </a:r>
            <a:r>
              <a:rPr b="0" lang="en" sz="1400">
                <a:latin typeface="Lato"/>
                <a:ea typeface="Lato"/>
                <a:cs typeface="Lato"/>
                <a:sym typeface="Lato"/>
              </a:rPr>
              <a:t>explanation</a:t>
            </a:r>
            <a:r>
              <a:rPr b="0" lang="en" sz="1400">
                <a:latin typeface="Lato"/>
                <a:ea typeface="Lato"/>
                <a:cs typeface="Lato"/>
                <a:sym typeface="Lato"/>
              </a:rPr>
              <a:t> and experiments videos to help people understand the topics. The videos describe the attacks in a very simple manner so even a person who is entering the field of Information Security the first time can understand the how’s  of these attacks easily:</a:t>
            </a:r>
            <a:endParaRPr b="0"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400">
                <a:latin typeface="Lato"/>
                <a:ea typeface="Lato"/>
                <a:cs typeface="Lato"/>
                <a:sym typeface="Lato"/>
              </a:rPr>
              <a:t>DDoS ATTACK</a:t>
            </a:r>
            <a:endParaRPr b="0"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400">
                <a:latin typeface="Lato"/>
                <a:ea typeface="Lato"/>
                <a:cs typeface="Lato"/>
                <a:sym typeface="Lato"/>
              </a:rPr>
              <a:t>SQL INJECTION</a:t>
            </a:r>
            <a:endParaRPr b="0"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400">
                <a:latin typeface="Lato"/>
                <a:ea typeface="Lato"/>
                <a:cs typeface="Lato"/>
                <a:sym typeface="Lato"/>
              </a:rPr>
              <a:t>DNS SPOOFING</a:t>
            </a:r>
            <a:endParaRPr b="0"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400">
                <a:latin typeface="Lato"/>
                <a:ea typeface="Lato"/>
                <a:cs typeface="Lato"/>
                <a:sym typeface="Lato"/>
              </a:rPr>
              <a:t>CROSS SITE SCRIPTING</a:t>
            </a:r>
            <a:endParaRPr b="0"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400">
                <a:latin typeface="Lato"/>
                <a:ea typeface="Lato"/>
                <a:cs typeface="Lato"/>
                <a:sym typeface="Lato"/>
              </a:rPr>
              <a:t>CROSS  SITE REQUEST FORGERY</a:t>
            </a:r>
            <a:endParaRPr b="0"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535775" y="712150"/>
            <a:ext cx="62820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WORK DONE TILL NOW</a:t>
            </a:r>
            <a:endParaRPr sz="2400"/>
          </a:p>
        </p:txBody>
      </p:sp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400">
                <a:latin typeface="Lato"/>
                <a:ea typeface="Lato"/>
                <a:cs typeface="Lato"/>
                <a:sym typeface="Lato"/>
              </a:rPr>
              <a:t>Other than that, we have also collaborated with the team Security Pathshala and have started incorporating their videos of </a:t>
            </a:r>
            <a:r>
              <a:rPr b="0" lang="en" sz="1400">
                <a:solidFill>
                  <a:srgbClr val="212529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Basic Cryptography Protocols, Oblivious Transfers, etc </a:t>
            </a:r>
            <a:r>
              <a:rPr b="0" lang="en" sz="1400">
                <a:latin typeface="Lato"/>
                <a:ea typeface="Lato"/>
                <a:cs typeface="Lato"/>
                <a:sym typeface="Lato"/>
              </a:rPr>
              <a:t> into our webapp.</a:t>
            </a:r>
            <a:endParaRPr b="0"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Next Focus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We will be creating quiz on </a:t>
            </a:r>
            <a:r>
              <a:rPr b="0" lang="en" sz="2400"/>
              <a:t>different</a:t>
            </a:r>
            <a:r>
              <a:rPr b="0" lang="en" sz="2400"/>
              <a:t> topics mentioned before and we will be covering some </a:t>
            </a:r>
            <a:r>
              <a:rPr b="0" lang="en" sz="2400"/>
              <a:t>educational</a:t>
            </a:r>
            <a:r>
              <a:rPr b="0" lang="en" sz="2400"/>
              <a:t> topics on our own too. 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Topics for that are:</a:t>
            </a:r>
            <a:endParaRPr b="0"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arenR"/>
            </a:pPr>
            <a:r>
              <a:rPr b="0" lang="en" sz="2400"/>
              <a:t>Shannon’s Perfect Secrecy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b="0" lang="en" sz="2400"/>
              <a:t>CCA Secure Encryption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b="0" lang="en" sz="2400"/>
              <a:t>Digital Signatures</a:t>
            </a:r>
            <a:endParaRPr b="0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