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B9778-8B7E-41B5-B096-2452368CA5D4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40A19-51D8-458B-9EB8-886E14A1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4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0A19-51D8-458B-9EB8-886E14A1E8B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1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75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1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26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C045-1A49-4327-81FE-5980CF50A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Software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11A51-5540-4A6E-849F-0C2195817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1</a:t>
            </a:r>
          </a:p>
          <a:p>
            <a:r>
              <a:rPr lang="en-IN" dirty="0"/>
              <a:t>Sai </a:t>
            </a:r>
            <a:r>
              <a:rPr lang="en-IN" dirty="0" err="1"/>
              <a:t>raghavendra</a:t>
            </a:r>
            <a:r>
              <a:rPr lang="en-IN" dirty="0"/>
              <a:t> </a:t>
            </a:r>
            <a:r>
              <a:rPr lang="en-IN" dirty="0" err="1"/>
              <a:t>sankrantipati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0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7384-9296-4299-ACEC-F27B053E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F4CD6A-E9EE-4FBF-9602-5C897205A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209800"/>
            <a:ext cx="5860497" cy="3276600"/>
          </a:xfrm>
        </p:spPr>
      </p:pic>
    </p:spTree>
    <p:extLst>
      <p:ext uri="{BB962C8B-B14F-4D97-AF65-F5344CB8AC3E}">
        <p14:creationId xmlns:p14="http://schemas.microsoft.com/office/powerpoint/2010/main" val="14953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2D80-4D65-441A-B4DF-8374AA14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Queue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209F-9D87-4589-84AF-E0170B00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2982300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typedef struct{	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Source_Id_t</a:t>
            </a:r>
            <a:r>
              <a:rPr lang="en-IN" dirty="0"/>
              <a:t> </a:t>
            </a:r>
            <a:r>
              <a:rPr lang="en-IN" dirty="0" err="1"/>
              <a:t>src_id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Msg_Id_t</a:t>
            </a:r>
            <a:r>
              <a:rPr lang="en-IN" dirty="0"/>
              <a:t> </a:t>
            </a:r>
            <a:r>
              <a:rPr lang="en-IN" dirty="0" err="1"/>
              <a:t>msg_id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Char </a:t>
            </a:r>
            <a:r>
              <a:rPr lang="en-IN" dirty="0" err="1"/>
              <a:t>msg</a:t>
            </a:r>
            <a:r>
              <a:rPr lang="en-IN" dirty="0"/>
              <a:t>[10];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 err="1"/>
              <a:t>Log_Message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61811-14ED-49C6-9EA6-0CF162F08642}"/>
              </a:ext>
            </a:extLst>
          </p:cNvPr>
          <p:cNvSpPr txBox="1"/>
          <p:nvPr/>
        </p:nvSpPr>
        <p:spPr>
          <a:xfrm>
            <a:off x="5105400" y="217306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Typedef struct{</a:t>
            </a:r>
          </a:p>
          <a:p>
            <a:r>
              <a:rPr lang="en-IN" dirty="0"/>
              <a:t>	</a:t>
            </a:r>
            <a:r>
              <a:rPr lang="en-IN" dirty="0" err="1"/>
              <a:t>Source_Id_t</a:t>
            </a:r>
            <a:r>
              <a:rPr lang="en-IN" dirty="0"/>
              <a:t> </a:t>
            </a:r>
            <a:r>
              <a:rPr lang="en-IN" dirty="0" err="1"/>
              <a:t>src_id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Heatbeat_Id_t</a:t>
            </a:r>
            <a:r>
              <a:rPr lang="en-IN" dirty="0"/>
              <a:t> </a:t>
            </a:r>
            <a:r>
              <a:rPr lang="en-IN" dirty="0" err="1"/>
              <a:t>hb_id</a:t>
            </a:r>
            <a:r>
              <a:rPr lang="en-IN" dirty="0"/>
              <a:t>;</a:t>
            </a:r>
          </a:p>
          <a:p>
            <a:r>
              <a:rPr lang="en-IN" dirty="0"/>
              <a:t>} </a:t>
            </a:r>
            <a:r>
              <a:rPr lang="en-IN" dirty="0" err="1"/>
              <a:t>hb_message</a:t>
            </a:r>
            <a:r>
              <a:rPr lang="en-IN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B1330-416E-46BF-9D71-61C604C39521}"/>
              </a:ext>
            </a:extLst>
          </p:cNvPr>
          <p:cNvSpPr txBox="1"/>
          <p:nvPr/>
        </p:nvSpPr>
        <p:spPr>
          <a:xfrm>
            <a:off x="827700" y="4673828"/>
            <a:ext cx="2358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Typedef </a:t>
            </a:r>
            <a:r>
              <a:rPr lang="en-IN" dirty="0" err="1"/>
              <a:t>enum</a:t>
            </a:r>
            <a:r>
              <a:rPr lang="en-IN" dirty="0"/>
              <a:t>{</a:t>
            </a:r>
          </a:p>
          <a:p>
            <a:r>
              <a:rPr lang="en-IN" dirty="0"/>
              <a:t>	TEMP_TASK,</a:t>
            </a:r>
          </a:p>
          <a:p>
            <a:r>
              <a:rPr lang="en-IN" dirty="0"/>
              <a:t>	LIGHT_TASK,</a:t>
            </a:r>
          </a:p>
          <a:p>
            <a:r>
              <a:rPr lang="en-IN" dirty="0"/>
              <a:t>	LOG_TASK,</a:t>
            </a:r>
          </a:p>
          <a:p>
            <a:r>
              <a:rPr lang="en-IN" dirty="0"/>
              <a:t>	MAIN_TASK,</a:t>
            </a:r>
          </a:p>
          <a:p>
            <a:r>
              <a:rPr lang="en-IN" dirty="0"/>
              <a:t>} </a:t>
            </a:r>
            <a:r>
              <a:rPr lang="en-IN" dirty="0" err="1"/>
              <a:t>Source_Id_t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3E43F-2104-4267-82AC-299473014089}"/>
              </a:ext>
            </a:extLst>
          </p:cNvPr>
          <p:cNvSpPr txBox="1"/>
          <p:nvPr/>
        </p:nvSpPr>
        <p:spPr>
          <a:xfrm>
            <a:off x="3657600" y="44196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Typedef </a:t>
            </a:r>
            <a:r>
              <a:rPr lang="en-IN" dirty="0" err="1"/>
              <a:t>enum</a:t>
            </a:r>
            <a:r>
              <a:rPr lang="en-IN" dirty="0"/>
              <a:t>{</a:t>
            </a:r>
          </a:p>
          <a:p>
            <a:r>
              <a:rPr lang="en-IN" dirty="0"/>
              <a:t>	MODULE_STATUS,</a:t>
            </a:r>
          </a:p>
          <a:p>
            <a:r>
              <a:rPr lang="en-IN" dirty="0"/>
              <a:t>	GET_LIGHT,</a:t>
            </a:r>
          </a:p>
          <a:p>
            <a:r>
              <a:rPr lang="en-IN" dirty="0"/>
              <a:t>	GET_TEMP,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}</a:t>
            </a:r>
            <a:r>
              <a:rPr lang="en-IN" dirty="0" err="1"/>
              <a:t>Msg_Id_t</a:t>
            </a:r>
            <a:endParaRPr lang="en-IN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BE99B-59AF-4860-9200-8F2322A2815C}"/>
              </a:ext>
            </a:extLst>
          </p:cNvPr>
          <p:cNvSpPr txBox="1"/>
          <p:nvPr/>
        </p:nvSpPr>
        <p:spPr>
          <a:xfrm>
            <a:off x="6627005" y="4705318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Typedef </a:t>
            </a:r>
            <a:r>
              <a:rPr lang="en-IN" dirty="0" err="1"/>
              <a:t>enum</a:t>
            </a:r>
            <a:r>
              <a:rPr lang="en-IN" dirty="0"/>
              <a:t>{</a:t>
            </a:r>
          </a:p>
          <a:p>
            <a:r>
              <a:rPr lang="en-IN" dirty="0"/>
              <a:t>	ALIVE,</a:t>
            </a:r>
          </a:p>
          <a:p>
            <a:r>
              <a:rPr lang="en-IN" dirty="0"/>
              <a:t>	DEAD,</a:t>
            </a:r>
          </a:p>
          <a:p>
            <a:r>
              <a:rPr lang="en-IN" dirty="0"/>
              <a:t>} </a:t>
            </a:r>
            <a:r>
              <a:rPr lang="en-IN" dirty="0" err="1"/>
              <a:t>Heartbead_Id_t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63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F00E-BBFE-43CE-9999-0ADACBE9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 SENSOR 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B1333-91AF-4E8F-9265-5A2987DAD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599"/>
            <a:ext cx="2209800" cy="5237157"/>
          </a:xfrm>
        </p:spPr>
      </p:pic>
    </p:spTree>
    <p:extLst>
      <p:ext uri="{BB962C8B-B14F-4D97-AF65-F5344CB8AC3E}">
        <p14:creationId xmlns:p14="http://schemas.microsoft.com/office/powerpoint/2010/main" val="90273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7DBC-25AA-4A1D-8BDA-38AD46E1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 Sensor 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582C7-ABB5-449A-87EB-8E5E95301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535" y="1317007"/>
            <a:ext cx="1884465" cy="5347475"/>
          </a:xfrm>
        </p:spPr>
      </p:pic>
    </p:spTree>
    <p:extLst>
      <p:ext uri="{BB962C8B-B14F-4D97-AF65-F5344CB8AC3E}">
        <p14:creationId xmlns:p14="http://schemas.microsoft.com/office/powerpoint/2010/main" val="315694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CE94-99A6-4771-929E-52208DCC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8125890" cy="766482"/>
          </a:xfrm>
        </p:spPr>
        <p:txBody>
          <a:bodyPr/>
          <a:lstStyle/>
          <a:p>
            <a:r>
              <a:rPr lang="en-IN" dirty="0"/>
              <a:t>Logger Task	             Main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AE53-DF47-4BAB-9347-7B207983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194582"/>
            <a:ext cx="8506890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readMQ2()								readMQ2()</a:t>
            </a:r>
          </a:p>
          <a:p>
            <a:pPr marL="0" indent="0">
              <a:buNone/>
            </a:pPr>
            <a:r>
              <a:rPr lang="en-IN" dirty="0"/>
              <a:t>WriteMQ1()								/*</a:t>
            </a:r>
            <a:r>
              <a:rPr lang="en-IN" dirty="0" err="1"/>
              <a:t>Analyze</a:t>
            </a:r>
            <a:r>
              <a:rPr lang="en-IN" dirty="0"/>
              <a:t> </a:t>
            </a:r>
            <a:r>
              <a:rPr lang="en-IN" dirty="0" err="1"/>
              <a:t>messgage</a:t>
            </a:r>
            <a:r>
              <a:rPr lang="en-IN" dirty="0"/>
              <a:t>*/</a:t>
            </a:r>
          </a:p>
          <a:p>
            <a:pPr marL="0" indent="0">
              <a:buNone/>
            </a:pPr>
            <a:r>
              <a:rPr lang="en-IN" dirty="0"/>
              <a:t>writeMQ2()								/*Change USR LED*/</a:t>
            </a:r>
          </a:p>
          <a:p>
            <a:pPr marL="0" indent="0">
              <a:buNone/>
            </a:pPr>
            <a:r>
              <a:rPr lang="en-IN" dirty="0" err="1"/>
              <a:t>writeFile</a:t>
            </a:r>
            <a:r>
              <a:rPr lang="en-IN" dirty="0"/>
              <a:t>()								       writeMQ1()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726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37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Software Architecture</vt:lpstr>
      <vt:lpstr>Block Diagram</vt:lpstr>
      <vt:lpstr>Message Queue </vt:lpstr>
      <vt:lpstr>LIGHT SENSOR TASK</vt:lpstr>
      <vt:lpstr>Temp Sensor Task</vt:lpstr>
      <vt:lpstr>Logger Task              Main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Raghavendra Sankrantipati</dc:creator>
  <cp:lastModifiedBy>Sai Raghavendra Sankrantipati</cp:lastModifiedBy>
  <cp:revision>8</cp:revision>
  <dcterms:created xsi:type="dcterms:W3CDTF">2006-08-16T00:00:00Z</dcterms:created>
  <dcterms:modified xsi:type="dcterms:W3CDTF">2017-10-25T13:27:10Z</dcterms:modified>
</cp:coreProperties>
</file>