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1" r:id="rId6"/>
    <p:sldId id="264" r:id="rId7"/>
    <p:sldId id="260" r:id="rId8"/>
    <p:sldId id="266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5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67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95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2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86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29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9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5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6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0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8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67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AB3D-35BC-4322-B3DA-EA90A0CCB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Data Acquisition and Remotely Logged Home Automation System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D7E06-30A4-4D0F-8AD8-FBA7AA8A9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Sai  Raghavendra Sankrantipati</a:t>
            </a:r>
          </a:p>
          <a:p>
            <a:r>
              <a:rPr lang="en-IN" dirty="0"/>
              <a:t>Vishal </a:t>
            </a:r>
            <a:r>
              <a:rPr lang="en-IN" dirty="0" err="1"/>
              <a:t>Vishnani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43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08C3-4C24-498D-B3C5-04D578F5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C6A6-7B45-4728-A2D8-2A6C8EA8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A multithreaded home automation system in which, </a:t>
            </a:r>
            <a:r>
              <a:rPr lang="en-IN" dirty="0" err="1">
                <a:effectLst/>
              </a:rPr>
              <a:t>BeagleBone</a:t>
            </a:r>
            <a:r>
              <a:rPr lang="en-IN" dirty="0">
                <a:effectLst/>
              </a:rPr>
              <a:t>(BBG) is used as a remote logger system while TIVA acts as a sensor hub. The sensor hub collects data values from different sensors and sends them to BBG over UART communication.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18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C939-8019-41AA-8758-31FE35C8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Architecture: BBG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7C038-1EAB-4646-8501-914975BB1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3" y="2187800"/>
            <a:ext cx="7512050" cy="3787325"/>
          </a:xfrm>
        </p:spPr>
      </p:pic>
    </p:spTree>
    <p:extLst>
      <p:ext uri="{BB962C8B-B14F-4D97-AF65-F5344CB8AC3E}">
        <p14:creationId xmlns:p14="http://schemas.microsoft.com/office/powerpoint/2010/main" val="352034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E4A8-AB22-496B-8E87-6A456486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ARCHITECTURE: TIVA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6B9F2B-18D7-4416-B25A-98EFDB16E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3" y="2201968"/>
            <a:ext cx="7512050" cy="3758989"/>
          </a:xfrm>
        </p:spPr>
      </p:pic>
    </p:spTree>
    <p:extLst>
      <p:ext uri="{BB962C8B-B14F-4D97-AF65-F5344CB8AC3E}">
        <p14:creationId xmlns:p14="http://schemas.microsoft.com/office/powerpoint/2010/main" val="266515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D70D-FD84-4FC4-A10E-C0F3C7EF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2C68-BF73-42DA-A674-B38737A6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Periodic sensor readings</a:t>
            </a:r>
          </a:p>
          <a:p>
            <a:r>
              <a:rPr lang="en-IN" dirty="0"/>
              <a:t>API calls, BBG and TIVA</a:t>
            </a:r>
          </a:p>
          <a:p>
            <a:r>
              <a:rPr lang="en-IN" dirty="0"/>
              <a:t>Heartbeat using Binary semaphores and Conditional Variables</a:t>
            </a:r>
          </a:p>
          <a:p>
            <a:r>
              <a:rPr lang="en-IN" dirty="0"/>
              <a:t>Error Handling</a:t>
            </a:r>
          </a:p>
          <a:p>
            <a:r>
              <a:rPr lang="en-IN" dirty="0"/>
              <a:t>Logging to a file</a:t>
            </a:r>
          </a:p>
        </p:txBody>
      </p:sp>
    </p:spTree>
    <p:extLst>
      <p:ext uri="{BB962C8B-B14F-4D97-AF65-F5344CB8AC3E}">
        <p14:creationId xmlns:p14="http://schemas.microsoft.com/office/powerpoint/2010/main" val="403650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2464-C60F-495B-BDE6-CE8E3457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8EAB-0BBD-4BC1-B660-DA2A03A0D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 Task Communication: Message API, Semaphores</a:t>
            </a:r>
          </a:p>
          <a:p>
            <a:r>
              <a:rPr lang="en-IN" dirty="0"/>
              <a:t>Inter Board Communication: UART</a:t>
            </a:r>
          </a:p>
        </p:txBody>
      </p:sp>
    </p:spTree>
    <p:extLst>
      <p:ext uri="{BB962C8B-B14F-4D97-AF65-F5344CB8AC3E}">
        <p14:creationId xmlns:p14="http://schemas.microsoft.com/office/powerpoint/2010/main" val="4525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EC32-61E1-4D7F-800B-8259193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Hardest PART: Sockets on 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9A5DB-AF18-4E22-845E-A7360D948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proper example  for LWIP on Free RTOS and Driver Lib for TM4C1294XL.</a:t>
            </a:r>
          </a:p>
          <a:p>
            <a:r>
              <a:rPr lang="en-IN" dirty="0"/>
              <a:t>Tough time in getting LWIP as a third-party in project.</a:t>
            </a:r>
          </a:p>
          <a:p>
            <a:r>
              <a:rPr lang="en-IN" dirty="0"/>
              <a:t>Hard luck with </a:t>
            </a:r>
            <a:r>
              <a:rPr lang="en-IN" dirty="0" err="1"/>
              <a:t>freertos_demo</a:t>
            </a:r>
            <a:r>
              <a:rPr lang="en-IN" dirty="0"/>
              <a:t> of TM4C129X.</a:t>
            </a:r>
          </a:p>
          <a:p>
            <a:r>
              <a:rPr lang="en-IN" dirty="0"/>
              <a:t>Should have tried </a:t>
            </a:r>
            <a:r>
              <a:rPr lang="en-IN" dirty="0" err="1"/>
              <a:t>FreeRTOS</a:t>
            </a:r>
            <a:r>
              <a:rPr lang="en-IN" dirty="0"/>
              <a:t> + TCP</a:t>
            </a:r>
          </a:p>
          <a:p>
            <a:r>
              <a:rPr lang="en-IN" dirty="0"/>
              <a:t>Sending </a:t>
            </a:r>
            <a:r>
              <a:rPr lang="en-IN"/>
              <a:t>Structure over UART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86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F26-9EA9-44BB-BC7F-1C953F00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93B64-5C73-4120-A9A4-C594E3D3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FREE RTOS</a:t>
            </a:r>
          </a:p>
          <a:p>
            <a:r>
              <a:rPr lang="en-IN" dirty="0"/>
              <a:t>TIVA DRIVER LIBRARY</a:t>
            </a:r>
          </a:p>
          <a:p>
            <a:r>
              <a:rPr lang="en-IN" dirty="0"/>
              <a:t>SYNCHRONISATION</a:t>
            </a:r>
          </a:p>
          <a:p>
            <a:r>
              <a:rPr lang="en-IN" dirty="0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8480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14E2-0B66-43E6-89D3-A34B5A18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FF90A2-D5C5-446D-A01B-85C1E785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38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600</TotalTime>
  <Words>162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Data Acquisition and Remotely Logged Home Automation System </vt:lpstr>
      <vt:lpstr>Description</vt:lpstr>
      <vt:lpstr>Architecture: BBG</vt:lpstr>
      <vt:lpstr>ARCHITECTURE: TIVA</vt:lpstr>
      <vt:lpstr>Features</vt:lpstr>
      <vt:lpstr>Communication</vt:lpstr>
      <vt:lpstr>Hardest PART: Sockets on TIVA</vt:lpstr>
      <vt:lpstr>Learning points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Multi-Controller, Data Acquisition and Remotely Logged Home Automation System </dc:title>
  <dc:creator>Raghavendra Sankrantipati</dc:creator>
  <cp:lastModifiedBy>Sai Raghavendra Sankrantipati</cp:lastModifiedBy>
  <cp:revision>23</cp:revision>
  <dcterms:created xsi:type="dcterms:W3CDTF">2006-08-16T00:00:00Z</dcterms:created>
  <dcterms:modified xsi:type="dcterms:W3CDTF">2017-12-17T02:52:14Z</dcterms:modified>
</cp:coreProperties>
</file>