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5" r:id="rId10"/>
    <p:sldId id="266" r:id="rId11"/>
    <p:sldId id="262" r:id="rId12"/>
    <p:sldId id="263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Training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Raghav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sharma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56A5-8106-D8FD-AB32-336D2850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Transaction Form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4E8DFF-4622-3A47-54C8-D8219BEB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726" y="2108200"/>
            <a:ext cx="7882874" cy="3760788"/>
          </a:xfrm>
        </p:spPr>
      </p:pic>
    </p:spTree>
    <p:extLst>
      <p:ext uri="{BB962C8B-B14F-4D97-AF65-F5344CB8AC3E}">
        <p14:creationId xmlns:p14="http://schemas.microsoft.com/office/powerpoint/2010/main" val="44969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991A7B-7B2A-2517-DFAF-AC0BAA9D8EE8}"/>
              </a:ext>
            </a:extLst>
          </p:cNvPr>
          <p:cNvSpPr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0" i="0" kern="1200" cap="none" spc="-50" baseline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03102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Home Page with default Supervisor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3431A-B85C-C9D2-3258-65A5E32B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48" y="2108201"/>
            <a:ext cx="7917663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FB47-B9F2-F8CD-83C6-C0089533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Cards Expanded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3FE14-7185-BC68-F03E-3C370C424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276" y="1930400"/>
            <a:ext cx="7917448" cy="4307840"/>
          </a:xfrm>
          <a:noFill/>
        </p:spPr>
      </p:pic>
    </p:spTree>
    <p:extLst>
      <p:ext uri="{BB962C8B-B14F-4D97-AF65-F5344CB8AC3E}">
        <p14:creationId xmlns:p14="http://schemas.microsoft.com/office/powerpoint/2010/main" val="363268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3454-FAF4-C5E9-A383-02719405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Screen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C93A0-3575-55CB-25B3-4275495F1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93" y="2108200"/>
            <a:ext cx="7926139" cy="3760788"/>
          </a:xfrm>
        </p:spPr>
      </p:pic>
    </p:spTree>
    <p:extLst>
      <p:ext uri="{BB962C8B-B14F-4D97-AF65-F5344CB8AC3E}">
        <p14:creationId xmlns:p14="http://schemas.microsoft.com/office/powerpoint/2010/main" val="388047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E2DD-CAE8-3954-4ED1-1A980F30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Filter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C5AC1-996A-AA3E-2021-BAF761D47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75" y="2108200"/>
            <a:ext cx="7908776" cy="3760788"/>
          </a:xfrm>
        </p:spPr>
      </p:pic>
    </p:spTree>
    <p:extLst>
      <p:ext uri="{BB962C8B-B14F-4D97-AF65-F5344CB8AC3E}">
        <p14:creationId xmlns:p14="http://schemas.microsoft.com/office/powerpoint/2010/main" val="185071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DC27-CA99-EE90-E5B4-481830BF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Filter Form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BA651-0D68-0B29-329E-3D9A09C5D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418" y="2108200"/>
            <a:ext cx="7891489" cy="3760788"/>
          </a:xfrm>
        </p:spPr>
      </p:pic>
    </p:spTree>
    <p:extLst>
      <p:ext uri="{BB962C8B-B14F-4D97-AF65-F5344CB8AC3E}">
        <p14:creationId xmlns:p14="http://schemas.microsoft.com/office/powerpoint/2010/main" val="311244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E824-C2C1-EC16-6DB3-03591CC8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Filter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4C332-756F-EFBD-E93C-1B2191BC1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738" y="2108200"/>
            <a:ext cx="7934849" cy="3760788"/>
          </a:xfrm>
        </p:spPr>
      </p:pic>
    </p:spTree>
    <p:extLst>
      <p:ext uri="{BB962C8B-B14F-4D97-AF65-F5344CB8AC3E}">
        <p14:creationId xmlns:p14="http://schemas.microsoft.com/office/powerpoint/2010/main" val="124975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87FD-9EF9-32D8-CD20-73771511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Edit Form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6582F-DAFD-76AE-E3F6-20D024214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24" y="2108200"/>
            <a:ext cx="7874278" cy="3760788"/>
          </a:xfrm>
        </p:spPr>
      </p:pic>
    </p:spTree>
    <p:extLst>
      <p:ext uri="{BB962C8B-B14F-4D97-AF65-F5344CB8AC3E}">
        <p14:creationId xmlns:p14="http://schemas.microsoft.com/office/powerpoint/2010/main" val="304422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3ECF-3E7B-D840-5153-E0843D6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Return Form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22D03-1F86-1609-5A9C-4C2E05BF3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738" y="2108200"/>
            <a:ext cx="7934849" cy="3760788"/>
          </a:xfrm>
        </p:spPr>
      </p:pic>
    </p:spTree>
    <p:extLst>
      <p:ext uri="{BB962C8B-B14F-4D97-AF65-F5344CB8AC3E}">
        <p14:creationId xmlns:p14="http://schemas.microsoft.com/office/powerpoint/2010/main" val="16469317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{EB1A21C5-19B3-4EA0-A55C-5248B60A1BF8}tf56160789_win32</Template>
  <TotalTime>0</TotalTime>
  <Words>31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Custom</vt:lpstr>
      <vt:lpstr>Training Project</vt:lpstr>
      <vt:lpstr>Home Page with default Supervisor</vt:lpstr>
      <vt:lpstr>Cards Expanded</vt:lpstr>
      <vt:lpstr>Student Screen</vt:lpstr>
      <vt:lpstr>Asset Filter</vt:lpstr>
      <vt:lpstr>User Filter Form</vt:lpstr>
      <vt:lpstr>Date Filter</vt:lpstr>
      <vt:lpstr>Transaction Edit Form</vt:lpstr>
      <vt:lpstr>Transaction Return Form</vt:lpstr>
      <vt:lpstr>Loan Transaction 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Project</dc:title>
  <dc:creator>Sharma, Raghav (SI BSW OPS TECH IN-ENG ENG-1)</dc:creator>
  <cp:lastModifiedBy>Sharma, Raghav (SI BSW OPS TECH IN-ENG ENG-1)</cp:lastModifiedBy>
  <cp:revision>1</cp:revision>
  <dcterms:created xsi:type="dcterms:W3CDTF">2024-02-05T11:07:59Z</dcterms:created>
  <dcterms:modified xsi:type="dcterms:W3CDTF">2024-02-05T11:53:08Z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