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6704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/>
              <a:t>UNDERSTANDING KEYLOGGER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27432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*</a:t>
            </a:r>
            <a:r>
              <a:rPr lang="en-US" sz="3200" dirty="0" smtClean="0"/>
              <a:t>Their functionality</a:t>
            </a:r>
          </a:p>
          <a:p>
            <a:r>
              <a:rPr lang="en-US" sz="3200" dirty="0" smtClean="0"/>
              <a:t>*</a:t>
            </a:r>
            <a:r>
              <a:rPr lang="en-US" sz="3200" dirty="0" smtClean="0"/>
              <a:t>Types</a:t>
            </a:r>
          </a:p>
          <a:p>
            <a:r>
              <a:rPr lang="en-US" sz="3200" dirty="0" smtClean="0"/>
              <a:t>*</a:t>
            </a:r>
            <a:r>
              <a:rPr lang="en-US" sz="3200" dirty="0" smtClean="0"/>
              <a:t>Ethical Considerations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990600" y="48768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Presented by: </a:t>
            </a:r>
            <a:r>
              <a:rPr lang="en-US" sz="3200" dirty="0" err="1" smtClean="0"/>
              <a:t>Raghava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mtClean="0"/>
              <a:t>I</a:t>
            </a:r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8322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25" dirty="0" smtClean="0"/>
              <a:t>Introduction: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524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05200" y="281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76400" y="1600200"/>
            <a:ext cx="845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Definition: A </a:t>
            </a:r>
            <a:r>
              <a:rPr lang="en-US" sz="2800" dirty="0" err="1" smtClean="0"/>
              <a:t>keylogger</a:t>
            </a:r>
            <a:r>
              <a:rPr lang="en-US" sz="2800" dirty="0" smtClean="0"/>
              <a:t>, short for keystroke logger, is a type of surveillance technology used to monitor and record each keystroke typed on a specific computer’s keyboard.</a:t>
            </a:r>
          </a:p>
          <a:p>
            <a:r>
              <a:rPr lang="en-US" sz="2800" dirty="0" smtClean="0"/>
              <a:t>• Purpose: Used for legitimate purposes like IT monitoring and troubleshooting, or malicious purposes like stealing personal information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 smtClean="0"/>
              <a:t>How </a:t>
            </a:r>
            <a:r>
              <a:rPr lang="en-US" sz="4250" dirty="0" err="1" smtClean="0"/>
              <a:t>Keyloggers</a:t>
            </a:r>
            <a:r>
              <a:rPr lang="en-US" sz="4250" dirty="0" smtClean="0"/>
              <a:t> Work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057400"/>
            <a:ext cx="647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Data Collection: Captures and stores keystrokes for retrieval.</a:t>
            </a:r>
          </a:p>
          <a:p>
            <a:r>
              <a:rPr lang="en-US" sz="3200" dirty="0" smtClean="0"/>
              <a:t>• Transmission: Sends • Mechanism: Software or hardware records keystrokes.</a:t>
            </a:r>
          </a:p>
          <a:p>
            <a:r>
              <a:rPr lang="en-US" sz="3200" dirty="0" smtClean="0"/>
              <a:t>recorded data to an observer (locally or remotely).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 smtClean="0"/>
              <a:t>Types of </a:t>
            </a:r>
            <a:r>
              <a:rPr lang="en-US" sz="4250" dirty="0" err="1" smtClean="0"/>
              <a:t>Keyloggers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Software </a:t>
            </a:r>
            <a:r>
              <a:rPr lang="en-US" sz="2800" dirty="0" err="1" smtClean="0"/>
              <a:t>Keyloggers</a:t>
            </a:r>
            <a:r>
              <a:rPr lang="en-US" sz="2800" dirty="0" smtClean="0"/>
              <a:t>: Programs installed on the target device.</a:t>
            </a:r>
          </a:p>
          <a:p>
            <a:r>
              <a:rPr lang="en-US" sz="2800" dirty="0" smtClean="0"/>
              <a:t>  - Subtypes: API-based, form grabbing-based, memory injection.</a:t>
            </a:r>
          </a:p>
          <a:p>
            <a:r>
              <a:rPr lang="en-US" sz="2800" dirty="0" smtClean="0"/>
              <a:t>• Hardware </a:t>
            </a:r>
            <a:r>
              <a:rPr lang="en-US" sz="2800" dirty="0" err="1" smtClean="0"/>
              <a:t>Keyloggers</a:t>
            </a:r>
            <a:r>
              <a:rPr lang="en-US" sz="2800" dirty="0" smtClean="0"/>
              <a:t>: Physical devices plugged into the computer.</a:t>
            </a:r>
          </a:p>
          <a:p>
            <a:r>
              <a:rPr lang="en-US" sz="2800" dirty="0" smtClean="0"/>
              <a:t>  - Examples: USB </a:t>
            </a:r>
            <a:r>
              <a:rPr lang="en-US" sz="2800" dirty="0" err="1" smtClean="0"/>
              <a:t>keyloggers</a:t>
            </a:r>
            <a:r>
              <a:rPr lang="en-US" sz="2800" dirty="0" smtClean="0"/>
              <a:t>, keyboard hardware </a:t>
            </a:r>
            <a:r>
              <a:rPr lang="en-US" sz="2800" dirty="0" err="1" smtClean="0"/>
              <a:t>keyloggers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smtClean="0"/>
              <a:t>Software </a:t>
            </a:r>
            <a:r>
              <a:rPr lang="en-US" sz="3200" dirty="0" err="1" smtClean="0"/>
              <a:t>Keyloggers</a:t>
            </a:r>
            <a:r>
              <a:rPr lang="en-US" sz="3200" dirty="0" smtClean="0"/>
              <a:t>: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002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• Installed via malware or legitimate software.</a:t>
            </a:r>
          </a:p>
          <a:p>
            <a:r>
              <a:rPr lang="en-US" sz="2000" dirty="0" smtClean="0"/>
              <a:t>• Runs invisibly in the background.</a:t>
            </a:r>
          </a:p>
          <a:p>
            <a:r>
              <a:rPr lang="en-US" sz="2000" dirty="0" smtClean="0"/>
              <a:t>• Examples: </a:t>
            </a:r>
            <a:r>
              <a:rPr lang="en-US" sz="2000" dirty="0" err="1" smtClean="0"/>
              <a:t>Spyrix</a:t>
            </a:r>
            <a:r>
              <a:rPr lang="en-US" sz="2000" dirty="0" smtClean="0"/>
              <a:t> Free </a:t>
            </a:r>
            <a:r>
              <a:rPr lang="en-US" sz="2000" dirty="0" err="1" smtClean="0"/>
              <a:t>Keylogger</a:t>
            </a:r>
            <a:r>
              <a:rPr lang="en-US" sz="2000" dirty="0" smtClean="0"/>
              <a:t>, Actual </a:t>
            </a:r>
            <a:r>
              <a:rPr lang="en-US" sz="2000" dirty="0" err="1" smtClean="0"/>
              <a:t>Keylogger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0480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Hardware </a:t>
            </a:r>
            <a:r>
              <a:rPr lang="en-US" sz="3200" b="1" dirty="0" err="1" smtClean="0"/>
              <a:t>Keyloggers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38100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• Physical device that intercepts keyboard signals.</a:t>
            </a:r>
          </a:p>
          <a:p>
            <a:r>
              <a:rPr lang="en-US" sz="2000" dirty="0" smtClean="0"/>
              <a:t>• Easy to install, hard to detect.</a:t>
            </a:r>
          </a:p>
          <a:p>
            <a:r>
              <a:rPr lang="en-US" sz="2000" dirty="0" smtClean="0"/>
              <a:t>• Examples: </a:t>
            </a:r>
            <a:r>
              <a:rPr lang="en-US" sz="2000" dirty="0" err="1" smtClean="0"/>
              <a:t>KeyGrabber</a:t>
            </a:r>
            <a:r>
              <a:rPr lang="en-US" sz="2000" dirty="0" smtClean="0"/>
              <a:t> USB, </a:t>
            </a:r>
            <a:r>
              <a:rPr lang="en-US" sz="2000" dirty="0" err="1" smtClean="0"/>
              <a:t>KeyGrabber</a:t>
            </a:r>
            <a:r>
              <a:rPr lang="en-US" sz="2000" dirty="0" smtClean="0"/>
              <a:t> </a:t>
            </a:r>
            <a:r>
              <a:rPr lang="en-US" sz="2000" dirty="0" err="1" smtClean="0"/>
              <a:t>Nano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40" dirty="0" smtClean="0"/>
              <a:t> Detection and Prevention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1905000"/>
            <a:ext cx="7086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Detection:</a:t>
            </a:r>
          </a:p>
          <a:p>
            <a:r>
              <a:rPr lang="en-US" sz="2000" dirty="0" smtClean="0"/>
              <a:t>  </a:t>
            </a:r>
            <a:r>
              <a:rPr lang="en-US" sz="2400" dirty="0" smtClean="0"/>
              <a:t>- Use anti-malware software.</a:t>
            </a:r>
          </a:p>
          <a:p>
            <a:r>
              <a:rPr lang="en-US" sz="2400" dirty="0" smtClean="0"/>
              <a:t>  - Monitor network traffic.</a:t>
            </a:r>
          </a:p>
          <a:p>
            <a:r>
              <a:rPr lang="en-US" sz="2400" dirty="0" smtClean="0"/>
              <a:t>  - Regular system scans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• Prevention:</a:t>
            </a:r>
          </a:p>
          <a:p>
            <a:r>
              <a:rPr lang="en-US" sz="2400" dirty="0" smtClean="0"/>
              <a:t>  - Install security software.</a:t>
            </a:r>
          </a:p>
          <a:p>
            <a:r>
              <a:rPr lang="en-US" sz="2400" dirty="0" smtClean="0"/>
              <a:t>  - Use virtual keyboards.</a:t>
            </a:r>
          </a:p>
          <a:p>
            <a:r>
              <a:rPr lang="en-US" sz="2400" dirty="0" smtClean="0"/>
              <a:t>  - Regularly update and patch systems.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1143000"/>
            <a:ext cx="7543165" cy="30636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0" dirty="0" smtClean="0"/>
              <a:t>Real-World </a:t>
            </a:r>
            <a:r>
              <a:rPr lang="en-US" sz="4000" b="0" dirty="0" smtClean="0"/>
              <a:t>Applications:</a:t>
            </a:r>
            <a:br>
              <a:rPr lang="en-US" sz="4000" b="0" dirty="0" smtClean="0"/>
            </a:br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2800" b="0" dirty="0" smtClean="0"/>
              <a:t>• Legitimate Uses: Employee monitoring, parental controls, IT troubleshooting</a:t>
            </a:r>
            <a:r>
              <a:rPr lang="en-US" sz="2800" b="0" dirty="0" smtClean="0"/>
              <a:t>.</a:t>
            </a:r>
            <a:br>
              <a:rPr lang="en-US" sz="2800" b="0" dirty="0" smtClean="0"/>
            </a:br>
            <a:r>
              <a:rPr lang="en-US" sz="2800" b="0" dirty="0" smtClean="0"/>
              <a:t/>
            </a:r>
            <a:br>
              <a:rPr lang="en-US" sz="2800" b="0" dirty="0" smtClean="0"/>
            </a:br>
            <a:r>
              <a:rPr lang="en-US" sz="2800" b="0" dirty="0" smtClean="0"/>
              <a:t>• Malicious Uses: Identity theft, corporate espionage, data breaches</a:t>
            </a:r>
            <a:endParaRPr sz="2800" b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45" dirty="0" smtClean="0">
                <a:latin typeface="Trebuchet MS"/>
                <a:cs typeface="Trebuchet MS"/>
              </a:rPr>
              <a:t> 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2600" y="1371600"/>
            <a:ext cx="7947025" cy="3450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dirty="0" smtClean="0">
                <a:latin typeface="Trebuchet MS"/>
                <a:cs typeface="Trebuchet MS"/>
              </a:rPr>
              <a:t>Conclusion: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smtClean="0">
                <a:latin typeface="Trebuchet MS"/>
                <a:cs typeface="Trebuchet MS"/>
              </a:rPr>
              <a:t>• Summary: </a:t>
            </a:r>
            <a:r>
              <a:rPr lang="en-US" sz="2800" dirty="0" err="1" smtClean="0">
                <a:latin typeface="Trebuchet MS"/>
                <a:cs typeface="Trebuchet MS"/>
              </a:rPr>
              <a:t>Keyloggers</a:t>
            </a:r>
            <a:r>
              <a:rPr lang="en-US" sz="2800" dirty="0" smtClean="0">
                <a:latin typeface="Trebuchet MS"/>
                <a:cs typeface="Trebuchet MS"/>
              </a:rPr>
              <a:t> can be both beneficial and harmful depending on their use</a:t>
            </a:r>
            <a:r>
              <a:rPr lang="en-US" sz="2800" dirty="0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8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smtClean="0">
                <a:latin typeface="Trebuchet MS"/>
                <a:cs typeface="Trebuchet MS"/>
              </a:rPr>
              <a:t>• Final Thoughts: Importance of ethical considerations and robust security measures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321</Words>
  <Application>Microsoft Office PowerPoint</Application>
  <PresentationFormat>Custom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UNDERSTANDING KEYLOGGER</vt:lpstr>
      <vt:lpstr>Introduction:</vt:lpstr>
      <vt:lpstr>How Keyloggers Work</vt:lpstr>
      <vt:lpstr>Types of Keyloggers</vt:lpstr>
      <vt:lpstr>Software Keyloggers:</vt:lpstr>
      <vt:lpstr> Detection and Prevention</vt:lpstr>
      <vt:lpstr>Real-World Applications:  • Legitimate Uses: Employee monitoring, parental controls, IT troubleshooting.  • Malicious Uses: Identity theft, corporate espionage, data breaches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   AGHAVA</dc:title>
  <cp:lastModifiedBy>HP</cp:lastModifiedBy>
  <cp:revision>8</cp:revision>
  <dcterms:created xsi:type="dcterms:W3CDTF">2024-06-03T05:48:59Z</dcterms:created>
  <dcterms:modified xsi:type="dcterms:W3CDTF">2024-06-06T07:06:53Z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