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ef75a8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ef75a8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ef75a8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ef75a8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74a40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74a40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74a40d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74a40d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13750"/>
            <a:ext cx="85206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</a:rPr>
              <a:t>Assertions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55700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Slides to elaborate on </a:t>
            </a:r>
            <a:r>
              <a:rPr b="1" lang="en" sz="1600">
                <a:solidFill>
                  <a:srgbClr val="9900FF"/>
                </a:solidFill>
              </a:rPr>
              <a:t>JUnit Assertions</a:t>
            </a:r>
            <a:r>
              <a:rPr lang="en" sz="1600">
                <a:solidFill>
                  <a:srgbClr val="999999"/>
                </a:solidFill>
              </a:rPr>
              <a:t> and </a:t>
            </a:r>
            <a:r>
              <a:rPr b="1" lang="en" sz="1600">
                <a:solidFill>
                  <a:srgbClr val="0000FF"/>
                </a:solidFill>
              </a:rPr>
              <a:t>AssertJ Fluent Assertions</a:t>
            </a:r>
            <a:r>
              <a:rPr lang="en" sz="1600">
                <a:solidFill>
                  <a:srgbClr val="999999"/>
                </a:solidFill>
              </a:rPr>
              <a:t> by adding the maven dependencies to POM.XML file.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The JUnit Assertion on this occasion is: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assertTrue(actuals == expected, "Add JUNIT successful");</a:t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The AssertJ Fluent Assertion is: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assertThat(actuals).isEqualTo(expected);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JUnit Assertions.</a:t>
            </a:r>
            <a:r>
              <a:rPr lang="en"/>
              <a:t> Run as JUnit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assertTrue(actuals == expected, "Add JUNIT successful");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-5129" l="0" r="0" t="5130"/>
          <a:stretch/>
        </p:blipFill>
        <p:spPr>
          <a:xfrm>
            <a:off x="0" y="941950"/>
            <a:ext cx="8989199" cy="42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0"/>
            <a:ext cx="9144000" cy="4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Junit Assertion Passed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7725"/>
            <a:ext cx="9144001" cy="458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0" y="0"/>
            <a:ext cx="9144000" cy="4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AssertJ Fluent Assertions.</a:t>
            </a:r>
            <a:r>
              <a:rPr lang="en"/>
              <a:t> Run as JUnit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assertThat(actuals).isEqualTo(expected);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325"/>
            <a:ext cx="9144001" cy="41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0"/>
            <a:ext cx="9144000" cy="4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AssertJ Fluent Assertions passed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6875"/>
            <a:ext cx="9144001" cy="4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