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0be4b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0be4b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0be4b3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0be4b3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0be4b3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0be4b3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0be4b3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0be4b3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0be4b3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0be4b3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63750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BDD Gherkins &amp; Cucumber JUnit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650" y="1559925"/>
            <a:ext cx="88395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Slides to present the BDD Gherkins implementation with the help of Cucumber JUnit using </a:t>
            </a:r>
            <a:r>
              <a:rPr lang="en" sz="2000">
                <a:solidFill>
                  <a:srgbClr val="00FF00"/>
                </a:solidFill>
              </a:rPr>
              <a:t>Java language</a:t>
            </a:r>
            <a:r>
              <a:rPr lang="en" sz="2000"/>
              <a:t>. This was made possible by adding </a:t>
            </a:r>
            <a:r>
              <a:rPr lang="en" sz="2000">
                <a:solidFill>
                  <a:srgbClr val="9900FF"/>
                </a:solidFill>
              </a:rPr>
              <a:t>relevant dependencies to maven POM.XML.</a:t>
            </a:r>
            <a:endParaRPr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Java Junit implementation meant: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9900FF"/>
                </a:solidFill>
              </a:rPr>
              <a:t>Gherkin Features file</a:t>
            </a:r>
            <a:r>
              <a:rPr lang="en" sz="2000"/>
              <a:t>. Scenario followed by Given..When..Then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0000FF"/>
                </a:solidFill>
              </a:rPr>
              <a:t>Java class with the business logic</a:t>
            </a:r>
            <a:r>
              <a:rPr lang="en" sz="2000"/>
              <a:t> which on this occasion is a calculator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steps definition java file and the </a:t>
            </a:r>
            <a:r>
              <a:rPr lang="en" sz="2000">
                <a:solidFill>
                  <a:srgbClr val="00FF00"/>
                </a:solidFill>
              </a:rPr>
              <a:t>RunTest java class to run JUnit</a:t>
            </a:r>
            <a:endParaRPr sz="2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4575" y="196750"/>
            <a:ext cx="8895600" cy="4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00FF"/>
                </a:solidFill>
              </a:rPr>
              <a:t>Feature: Bill Calculator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	Scenario: Share a lunch bill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Given We are out for lunch with colleagues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	When We received the bill amount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	Then The bill amount was shared equally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54575" y="0"/>
            <a:ext cx="8895600" cy="4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Feature file: BillCalculator.feature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175"/>
            <a:ext cx="9144001" cy="45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54575" y="196750"/>
            <a:ext cx="8895600" cy="4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@Given…@When…@Then… java implementation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6724"/>
            <a:ext cx="9144001" cy="44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0" y="196750"/>
            <a:ext cx="9050100" cy="4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runTest.java with Cucumber class and glue to connect to the implementation steps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024"/>
            <a:ext cx="9144001" cy="43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0" y="0"/>
            <a:ext cx="9050100" cy="4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1 scenario passed and 3 steps passed. Cucumber-Junit assertions.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875"/>
            <a:ext cx="9144001" cy="46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