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791970"/>
          </a:xfrm>
        </p:spPr>
        <p:txBody>
          <a:bodyPr/>
          <a:lstStyle/>
          <a:p>
            <a:r>
              <a:rPr lang="en-GB" altLang="en-US" sz="4000" b="1" dirty="0">
                <a:solidFill>
                  <a:srgbClr val="00B050"/>
                </a:solidFill>
              </a:rPr>
              <a:t>Support Model</a:t>
            </a:r>
            <a:endParaRPr lang="en-GB" altLang="en-U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10" y="3289300"/>
            <a:ext cx="10784840" cy="1968500"/>
          </a:xfrm>
        </p:spPr>
        <p:txBody>
          <a:bodyPr/>
          <a:lstStyle/>
          <a:p>
            <a:pPr algn="l"/>
            <a:r>
              <a:rPr lang="en-GB" altLang="en-US" b="1"/>
              <a:t>Scope of this presentation</a:t>
            </a:r>
            <a:r>
              <a:rPr lang="en-GB" altLang="en-US"/>
              <a:t> is to elaborate support model that would serve as a guide to refer back to when the project has gone live. Real-life work example in scope of this document is Support Model for Barclays Wealth's pilot project of IBM CMOD document management.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Support Model for Barclays Wealth's IBM CMOD Doc Management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/>
              <a:t>IBM CMOD Document Management Pilot project included the following: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1st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2nd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3rd line support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IT disaster recovery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Crisis Management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/>
              <a:t>Business Continuity Planning</a:t>
            </a:r>
            <a:endParaRPr lang="en-GB" altLang="en-US"/>
          </a:p>
          <a:p>
            <a:pPr marL="457200" indent="-457200">
              <a:buFont typeface="Wingdings" charset="0"/>
              <a:buChar char="ü"/>
            </a:pPr>
            <a:r>
              <a:rPr lang="en-GB" altLang="en-US">
                <a:sym typeface="+mn-ea"/>
              </a:rPr>
              <a:t>Application risk checks in the initial few weeks of go-live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Customer Journeys</vt:lpstr>
      <vt:lpstr>User Journey for m-Commerce transaction using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Requirements Analysis - Epics, User Stories &amp; Acceptance Criteria</dc:title>
  <dc:creator/>
  <cp:lastModifiedBy>Raghavan</cp:lastModifiedBy>
  <cp:revision>24</cp:revision>
  <dcterms:created xsi:type="dcterms:W3CDTF">2018-06-05T08:42:00Z</dcterms:created>
  <dcterms:modified xsi:type="dcterms:W3CDTF">2018-06-30T21:36:55Z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