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390" y="1083945"/>
            <a:ext cx="7503795" cy="117729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GB" altLang="en-US" sz="4000" b="1" dirty="0">
                <a:solidFill>
                  <a:srgbClr val="00B050"/>
                </a:solidFill>
              </a:rPr>
              <a:t>Detailed Operational Design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114040"/>
            <a:ext cx="10784840" cy="3081655"/>
          </a:xfrm>
        </p:spPr>
        <p:txBody>
          <a:bodyPr/>
          <a:lstStyle/>
          <a:p>
            <a:pPr algn="l"/>
            <a:r>
              <a:rPr lang="en-GB" altLang="en-US" sz="2000" b="1"/>
              <a:t>Scope of this presentation</a:t>
            </a:r>
            <a:r>
              <a:rPr lang="en-GB" altLang="en-US" sz="2000"/>
              <a:t> is to present a work example for detailed operational design elaborating people, process &amp; technology driving business towards target operating model: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Existing business processes and systems (As-Is),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Business Processes and systems to build (To-Be),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Business Process descriptions,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Service Level Agreements (SLA's), and</a:t>
            </a:r>
            <a:endParaRPr lang="en-GB" altLang="en-US" sz="2000"/>
          </a:p>
          <a:p>
            <a:pPr marL="457200" indent="-457200" algn="l">
              <a:buFont typeface="+mj-lt"/>
              <a:buAutoNum type="arabicParenR"/>
            </a:pPr>
            <a:r>
              <a:rPr lang="en-GB" altLang="en-US" sz="2000"/>
              <a:t>Roles and responsibilities.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" y="6357620"/>
            <a:ext cx="1180401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67725" y="764540"/>
            <a:ext cx="2867660" cy="2336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Detailed Operational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30</cp:revision>
  <dcterms:created xsi:type="dcterms:W3CDTF">2018-06-05T08:42:00Z</dcterms:created>
  <dcterms:modified xsi:type="dcterms:W3CDTF">2018-07-07T22:49:02Z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