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791970"/>
          </a:xfrm>
        </p:spPr>
        <p:txBody>
          <a:bodyPr/>
          <a:lstStyle/>
          <a:p>
            <a:r>
              <a:rPr lang="en-GB" altLang="en-US" sz="4000" b="1" dirty="0">
                <a:solidFill>
                  <a:srgbClr val="00B050"/>
                </a:solidFill>
              </a:rPr>
              <a:t>Request For Proposal (RFP)</a:t>
            </a:r>
            <a:endParaRPr lang="en-GB" alt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510" y="3289300"/>
            <a:ext cx="10784840" cy="1968500"/>
          </a:xfrm>
        </p:spPr>
        <p:txBody>
          <a:bodyPr>
            <a:normAutofit/>
          </a:bodyPr>
          <a:lstStyle/>
          <a:p>
            <a:pPr algn="l"/>
            <a:r>
              <a:rPr lang="en-GB" altLang="en-US" b="1"/>
              <a:t>Scope of this presentation</a:t>
            </a:r>
            <a:r>
              <a:rPr lang="en-GB" altLang="en-US"/>
              <a:t> is to elaborate my inputs assisting RFPat a higher level. My RFP experiences were when Tesco Bank decided to procure a 3rd party Online Money Manager solution.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85" y="73660"/>
            <a:ext cx="11947525" cy="511810"/>
          </a:xfrm>
        </p:spPr>
        <p:txBody>
          <a:bodyPr>
            <a:normAutofit fontScale="90000"/>
          </a:bodyPr>
          <a:p>
            <a:r>
              <a:rPr lang="en-GB" altLang="en-US" sz="2800" b="1">
                <a:solidFill>
                  <a:srgbClr val="00B050"/>
                </a:solidFill>
              </a:rPr>
              <a:t>Tesco Bank called for a response to RFP to procure Online Money Manager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85420" y="634365"/>
            <a:ext cx="11932285" cy="600773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GB" altLang="en-US" sz="1800"/>
              <a:t>While procuring an Online Money Manager solution, Tesco Bank called for proposals from 3rd party vendors for the Bank's RFP. I was involved in gathering requirements for the RFP questionnaire. </a:t>
            </a:r>
            <a:endParaRPr lang="en-GB" altLang="en-US" sz="1800"/>
          </a:p>
          <a:p>
            <a:pPr marL="0" indent="0">
              <a:buNone/>
            </a:pPr>
            <a:r>
              <a:rPr lang="en-GB" altLang="en-US" sz="1800"/>
              <a:t>The RFP questionnaire was classed in to Functional, Technical and Security along the lines of:</a:t>
            </a:r>
            <a:endParaRPr lang="en-GB" altLang="en-US" sz="1800"/>
          </a:p>
          <a:p>
            <a:pPr marL="0" indent="0">
              <a:buNone/>
            </a:pPr>
            <a:r>
              <a:rPr lang="en-GB" altLang="en-US" sz="1800" b="1"/>
              <a:t>Functional Questionnaire:</a:t>
            </a:r>
            <a:endParaRPr lang="en-GB" altLang="en-US" sz="1800" b="1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Can the customer view and analyse their monthly spend?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Can the money manager predict a customers future spend?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Does the money manager solution allow customers to save money towards a specific goal (Say buying a house)?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Does the money manager notify customers when they have achieved their goal?</a:t>
            </a:r>
            <a:endParaRPr lang="en-GB" altLang="en-US" sz="1800"/>
          </a:p>
          <a:p>
            <a:pPr marL="0" indent="0">
              <a:buNone/>
            </a:pPr>
            <a:r>
              <a:rPr lang="en-GB" altLang="en-US" sz="1800" b="1"/>
              <a:t>Technical Questionnaire:</a:t>
            </a:r>
            <a:endParaRPr lang="en-GB" altLang="en-US" sz="1800" b="1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What are the proposals in supporting the money manager once the Tesco Bank Personal Current Accounts has gone live?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How would the money manager solution be integrated with Tesco Bank Personal Current Account?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Would the money manager work across channels that includes: Mobile and Web?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Would the money manager work across devices that includes: Desktop, Laptop, iPad, iPhone, &amp; Android iOS?</a:t>
            </a:r>
            <a:endParaRPr lang="en-GB" altLang="en-US" sz="1800"/>
          </a:p>
          <a:p>
            <a:pPr marL="0" indent="0">
              <a:buFont typeface="Wingdings" charset="0"/>
              <a:buNone/>
            </a:pPr>
            <a:r>
              <a:rPr lang="en-GB" altLang="en-US" sz="1800" b="1"/>
              <a:t>Security Questionnaire:</a:t>
            </a:r>
            <a:endParaRPr lang="en-GB" altLang="en-US" sz="1800" b="1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How will the money manager adhere to security standards of Tesco Bank?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How is data security handled in relation to single sign-on once the customers have logged in to their online banking?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endParaRPr lang="en-GB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</Words>
  <Application>WPS Presentation</Application>
  <PresentationFormat>Widescreen</PresentationFormat>
  <Paragraphs>23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Customer Journeys</vt:lpstr>
      <vt:lpstr>User Journey for m-Commerce transaction using digital wallet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Requirements Analysis - Epics, User Stories &amp; Acceptance Criteria</dc:title>
  <dc:creator/>
  <cp:lastModifiedBy>Raghavan</cp:lastModifiedBy>
  <cp:revision>27</cp:revision>
  <dcterms:created xsi:type="dcterms:W3CDTF">2018-06-05T08:42:00Z</dcterms:created>
  <dcterms:modified xsi:type="dcterms:W3CDTF">2018-07-07T16:37:08Z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