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Retail Banking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Retail Banking also known as consumer banking, is the provision of services by the Bank to the general public.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Banking services which are regarded as retail include provision of savings and transactional accounts, mortgages, personal loans, personal current accounts, debit cards and credit cards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b="1">
                <a:solidFill>
                  <a:srgbClr val="00B050"/>
                </a:solidFill>
              </a:rPr>
              <a:t>Clients worked for:</a:t>
            </a:r>
            <a:r>
              <a:rPr lang="en-GB" altLang="en-US"/>
              <a:t> RBS, Tesco Bank 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16</cp:revision>
  <dcterms:created xsi:type="dcterms:W3CDTF">2018-06-07T13:06:00Z</dcterms:created>
  <dcterms:modified xsi:type="dcterms:W3CDTF">2018-06-07T21:14:46Z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