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425"/>
            <a:ext cx="10515600" cy="743585"/>
          </a:xfrm>
        </p:spPr>
        <p:txBody>
          <a:bodyPr>
            <a:normAutofit/>
          </a:bodyPr>
          <a:p>
            <a:r>
              <a:rPr lang="en-GB" altLang="en-US" sz="3600" b="1">
                <a:solidFill>
                  <a:srgbClr val="00B050"/>
                </a:solidFill>
              </a:rPr>
              <a:t>Retail</a:t>
            </a:r>
            <a:endParaRPr lang="en-GB" altLang="en-US" sz="36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02335"/>
            <a:ext cx="10515600" cy="5276215"/>
          </a:xfrm>
        </p:spPr>
        <p:txBody>
          <a:bodyPr>
            <a:normAutofit/>
          </a:bodyPr>
          <a:p>
            <a:pPr marL="0" indent="0">
              <a:lnSpc>
                <a:spcPct val="100000"/>
              </a:lnSpc>
              <a:buNone/>
            </a:pPr>
            <a:r>
              <a:rPr lang="en-GB" altLang="en-US"/>
              <a:t>Retail is the process of selling consumer goods or services to customers through multiple channels of distribution to earn profit.</a:t>
            </a:r>
            <a:endParaRPr lang="en-GB" altLang="en-US"/>
          </a:p>
          <a:p>
            <a:pPr marL="0" indent="0">
              <a:lnSpc>
                <a:spcPct val="100000"/>
              </a:lnSpc>
              <a:buNone/>
            </a:pPr>
            <a:endParaRPr lang="en-GB" altLang="en-US"/>
          </a:p>
          <a:p>
            <a:pPr marL="0" indent="0">
              <a:lnSpc>
                <a:spcPct val="100000"/>
              </a:lnSpc>
              <a:buNone/>
            </a:pPr>
            <a:r>
              <a:rPr lang="en-GB" altLang="en-US"/>
              <a:t>Forms of non-shop retailing include online retailing and mobile retailing, a type of electronic commerce and mobile commerce used for business to customer (B2C) transactions.</a:t>
            </a:r>
            <a:endParaRPr lang="en-GB" altLang="en-US"/>
          </a:p>
          <a:p>
            <a:pPr marL="0" indent="0">
              <a:lnSpc>
                <a:spcPct val="100000"/>
              </a:lnSpc>
              <a:buNone/>
            </a:pPr>
            <a:endParaRPr lang="en-GB" altLang="en-US"/>
          </a:p>
          <a:p>
            <a:pPr marL="0" indent="0">
              <a:lnSpc>
                <a:spcPct val="100000"/>
              </a:lnSpc>
              <a:buNone/>
            </a:pPr>
            <a:r>
              <a:rPr lang="en-GB" altLang="en-US" b="1">
                <a:solidFill>
                  <a:srgbClr val="00B050"/>
                </a:solidFill>
              </a:rPr>
              <a:t>Clients worked for:</a:t>
            </a:r>
            <a:r>
              <a:rPr lang="en-GB" altLang="en-US"/>
              <a:t> RS Components, Tesco Plc</a:t>
            </a:r>
            <a:endParaRPr lang="en-GB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354</Words>
  <Application>WPS Presentation</Application>
  <PresentationFormat>Widescreen</PresentationFormat>
  <Paragraphs>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Mobile Payments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Management Services</dc:title>
  <dc:creator/>
  <cp:lastModifiedBy>Raghavan</cp:lastModifiedBy>
  <cp:revision>14</cp:revision>
  <dcterms:created xsi:type="dcterms:W3CDTF">2018-06-07T13:06:00Z</dcterms:created>
  <dcterms:modified xsi:type="dcterms:W3CDTF">2018-06-07T21:10:32Z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1033-10.1.0.5614</vt:lpwstr>
  </property>
</Properties>
</file>