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Electronic Commerce (e-Commerce)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Electronic Comerce (e-Commerce) solutions enables users to shop online, add their shopping to the cart, make the necessary payments and purchase their goods online.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e-Commerce transactions could be one of:</a:t>
            </a:r>
            <a:endParaRPr lang="en-GB" altLang="en-US"/>
          </a:p>
          <a:p>
            <a:pPr marL="914400" lvl="1" indent="-457200">
              <a:lnSpc>
                <a:spcPct val="100000"/>
              </a:lnSpc>
            </a:pPr>
            <a:r>
              <a:rPr lang="en-GB" altLang="en-US" sz="2400"/>
              <a:t>Business to Customer (B2C)</a:t>
            </a:r>
            <a:endParaRPr lang="en-GB" altLang="en-US" sz="2400"/>
          </a:p>
          <a:p>
            <a:pPr marL="914400" lvl="1" indent="-457200">
              <a:lnSpc>
                <a:spcPct val="100000"/>
              </a:lnSpc>
            </a:pPr>
            <a:r>
              <a:rPr lang="en-GB" altLang="en-US" sz="2400"/>
              <a:t>Business to Business to Customer (B2B2C)</a:t>
            </a:r>
            <a:endParaRPr lang="en-GB" altLang="en-US" sz="2400"/>
          </a:p>
          <a:p>
            <a:pPr marL="914400" lvl="1" indent="-457200">
              <a:lnSpc>
                <a:spcPct val="100000"/>
              </a:lnSpc>
            </a:pPr>
            <a:r>
              <a:rPr lang="en-GB" altLang="en-US" sz="2400"/>
              <a:t>Business to Business to Business to Customer (B2B2B2C)</a:t>
            </a:r>
            <a:endParaRPr lang="en-GB" altLang="en-US" sz="2400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</a:rPr>
              <a:t>Clients worked for:</a:t>
            </a:r>
            <a:r>
              <a:rPr lang="en-GB" altLang="en-US"/>
              <a:t> RS Components, Equal Experts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9</cp:revision>
  <dcterms:created xsi:type="dcterms:W3CDTF">2018-06-07T13:06:00Z</dcterms:created>
  <dcterms:modified xsi:type="dcterms:W3CDTF">2018-06-07T20:54:59Z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