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Commerce (m-Commerce)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Mobile Comerce (m-Commerce) solutions enables users to shop online, add their shopping to the cart, make the necessary payments and purchase goods online using their mobile phone.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m-Commerce transactions could be one of:</a:t>
            </a:r>
            <a:endParaRPr lang="en-GB" altLang="en-US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Customer (B2C)</a:t>
            </a:r>
            <a:endParaRPr lang="en-GB" altLang="en-US" sz="2400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Business to Customer (B2B2C)</a:t>
            </a:r>
            <a:endParaRPr lang="en-GB" altLang="en-US" sz="2400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Business to Business to Customer (B2B2B2C)</a:t>
            </a:r>
            <a:endParaRPr lang="en-GB" altLang="en-US" sz="2400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Monitise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11</cp:revision>
  <dcterms:created xsi:type="dcterms:W3CDTF">2018-06-07T13:06:00Z</dcterms:created>
  <dcterms:modified xsi:type="dcterms:W3CDTF">2018-06-07T21:02:07Z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