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910" y="1123315"/>
            <a:ext cx="11171555" cy="2105025"/>
          </a:xfrm>
        </p:spPr>
        <p:txBody>
          <a:bodyPr>
            <a:normAutofit/>
          </a:bodyPr>
          <a:p>
            <a:br>
              <a:rPr lang="en-GB" altLang="en-US" sz="4000" b="1">
                <a:solidFill>
                  <a:srgbClr val="00B050"/>
                </a:solidFill>
              </a:rPr>
            </a:br>
            <a:r>
              <a:rPr lang="en-GB" altLang="en-US" sz="4000" b="1">
                <a:solidFill>
                  <a:srgbClr val="00B050"/>
                </a:solidFill>
              </a:rPr>
              <a:t>Specification By Examples for </a:t>
            </a:r>
            <a:br>
              <a:rPr lang="en-GB" altLang="en-US" sz="4000" b="1">
                <a:solidFill>
                  <a:srgbClr val="00B050"/>
                </a:solidFill>
              </a:rPr>
            </a:br>
            <a:r>
              <a:rPr lang="en-GB" altLang="en-US" sz="4000" b="1">
                <a:solidFill>
                  <a:srgbClr val="00B050"/>
                </a:solidFill>
              </a:rPr>
              <a:t>Person to Person (P2P) Mobile payments</a:t>
            </a:r>
            <a:endParaRPr lang="en-GB" altLang="en-US" sz="4000" b="1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635" y="3603625"/>
            <a:ext cx="9949180" cy="1655445"/>
          </a:xfrm>
        </p:spPr>
        <p:txBody>
          <a:bodyPr/>
          <a:p>
            <a:pPr algn="l"/>
            <a:r>
              <a:rPr lang="en-GB" altLang="en-US" b="1"/>
              <a:t>Scope of this presentation</a:t>
            </a:r>
            <a:r>
              <a:rPr lang="en-GB" altLang="en-US"/>
              <a:t> is to elaborates various scenarios involved in Person to Person Payments as Specification by Examples.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010"/>
          </a:xfrm>
        </p:spPr>
        <p:txBody>
          <a:bodyPr>
            <a:normAutofit fontScale="90000"/>
          </a:bodyPr>
          <a:p>
            <a:r>
              <a:rPr lang="en-GB" altLang="en-US" b="1">
                <a:solidFill>
                  <a:srgbClr val="00B050"/>
                </a:solidFill>
              </a:rPr>
              <a:t>Scenario: Share a lunch bill with friend </a:t>
            </a:r>
            <a:endParaRPr lang="en-GB" alt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220"/>
            <a:ext cx="10515600" cy="5052695"/>
          </a:xfrm>
        </p:spPr>
        <p:txBody>
          <a:bodyPr/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</a:rPr>
              <a:t>GIVEN 	I'm a mobile phone user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</a:rPr>
              <a:t>	AND I want to send money to my friend to share the lunch bill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FF0000"/>
                </a:solidFill>
              </a:rPr>
              <a:t>WHEN	I search for my friends contact by name</a:t>
            </a:r>
            <a:endParaRPr lang="en-GB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</a:rPr>
              <a:t>THEN	I'm presented with my friends name and contact details to select and pay</a:t>
            </a:r>
            <a:endParaRPr lang="en-GB" altLang="en-US" sz="180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altLang="en-US" sz="1800">
              <a:solidFill>
                <a:schemeClr val="accent5"/>
              </a:solidFill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  <a:sym typeface="+mn-ea"/>
              </a:rPr>
              <a:t>GIVEN 	I'm presented with my friends name and contact details to select and pay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FF0000"/>
                </a:solidFill>
                <a:sym typeface="+mn-ea"/>
              </a:rPr>
              <a:t>WHEN	I select the friends contact to pay to</a:t>
            </a:r>
            <a:endParaRPr lang="en-GB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  <a:sym typeface="+mn-ea"/>
              </a:rPr>
              <a:t>THEN	I'm presented to enter the amount to pay in 2 decimal places</a:t>
            </a: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chemeClr val="accent5"/>
              </a:solidFill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  <a:sym typeface="+mn-ea"/>
              </a:rPr>
              <a:t>GIVEN 	I'm presented to enter the amount to pay in 2 decimal places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FF0000"/>
                </a:solidFill>
                <a:sym typeface="+mn-ea"/>
              </a:rPr>
              <a:t>WHEN	I enter the amount in 2 decimal places and confirm </a:t>
            </a:r>
            <a:endParaRPr lang="en-GB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  <a:sym typeface="+mn-ea"/>
              </a:rPr>
              <a:t>THEN	I'm presented with a message that the money is sent to recepient pending his approval</a:t>
            </a: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  <a:sym typeface="+mn-ea"/>
              </a:rPr>
              <a:t>	AND a SMS text is sent to recepient's mobile to approve the money received</a:t>
            </a: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010"/>
          </a:xfrm>
        </p:spPr>
        <p:txBody>
          <a:bodyPr>
            <a:normAutofit fontScale="90000"/>
          </a:bodyPr>
          <a:p>
            <a:r>
              <a:rPr lang="en-GB" altLang="en-US" b="1">
                <a:solidFill>
                  <a:srgbClr val="00B050"/>
                </a:solidFill>
              </a:rPr>
              <a:t>Scenario: Request money from a friend</a:t>
            </a:r>
            <a:endParaRPr lang="en-GB" alt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855"/>
            <a:ext cx="10515600" cy="54451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</a:rPr>
              <a:t>GIVEN 	I'm a mobile phone user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</a:rPr>
              <a:t>	AND I want to request mony from a friend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FF0000"/>
                </a:solidFill>
              </a:rPr>
              <a:t>WHEN	I search for my friends contact by name</a:t>
            </a:r>
            <a:endParaRPr lang="en-GB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</a:rPr>
              <a:t>THEN	I'm presented with my friends name and contact details to select and  request money</a:t>
            </a:r>
            <a:endParaRPr lang="en-GB" altLang="en-US" sz="180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altLang="en-US" sz="1800">
              <a:solidFill>
                <a:schemeClr val="accent5"/>
              </a:solidFill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  <a:sym typeface="+mn-ea"/>
              </a:rPr>
              <a:t>GIVEN 	I'm presented with my friends name and contact details to select and request money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FF0000"/>
                </a:solidFill>
                <a:sym typeface="+mn-ea"/>
              </a:rPr>
              <a:t>WHEN	I select the friends contact to request mony from </a:t>
            </a:r>
            <a:endParaRPr lang="en-GB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  <a:sym typeface="+mn-ea"/>
              </a:rPr>
              <a:t>THEN	I'm presented to enter the amount I want to request in 2 decimal places</a:t>
            </a: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chemeClr val="accent5"/>
              </a:solidFill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  <a:sym typeface="+mn-ea"/>
              </a:rPr>
              <a:t>GIVEN 	I'm presented to enter the amount to pay in 2 decimal places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FF0000"/>
                </a:solidFill>
                <a:sym typeface="+mn-ea"/>
              </a:rPr>
              <a:t>WHEN	I enter the amount in 2 decimal places and confirm </a:t>
            </a:r>
            <a:endParaRPr lang="en-GB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  <a:sym typeface="+mn-ea"/>
              </a:rPr>
              <a:t>THEN	the friend from who I'm requesting money receives a request notification</a:t>
            </a: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  <a:sym typeface="+mn-ea"/>
              </a:rPr>
              <a:t>GIVEN 	the friend from who I'm requesting money receives a request notification 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FF0000"/>
                </a:solidFill>
                <a:sym typeface="+mn-ea"/>
              </a:rPr>
              <a:t>WHEN	the friend approves the payment</a:t>
            </a:r>
            <a:endParaRPr lang="en-GB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  <a:sym typeface="+mn-ea"/>
              </a:rPr>
              <a:t>THEN	I'm immediately notified of approved payment from my friend</a:t>
            </a: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1768</Words>
  <Application>WPS Presentation</Application>
  <PresentationFormat>Widescreen</PresentationFormat>
  <Paragraphs>46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 Specification By Examples for  Person to Person (P2P) Mobile payments</vt:lpstr>
      <vt:lpstr>Scenario: Share a lunch bill with friend </vt:lpstr>
      <vt:lpstr>Scenario: Request money from a friend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Raghavan</dc:creator>
  <cp:lastModifiedBy>Raghavan</cp:lastModifiedBy>
  <cp:revision>11</cp:revision>
  <dcterms:created xsi:type="dcterms:W3CDTF">2018-06-06T21:55:00Z</dcterms:created>
  <dcterms:modified xsi:type="dcterms:W3CDTF">2018-06-09T23:04:09Z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