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6910" y="1123315"/>
            <a:ext cx="11171555" cy="2105025"/>
          </a:xfrm>
        </p:spPr>
        <p:txBody>
          <a:bodyPr>
            <a:normAutofit/>
          </a:bodyPr>
          <a:p>
            <a:r>
              <a:rPr lang="en-GB" altLang="en-US" sz="4000" b="1">
                <a:solidFill>
                  <a:srgbClr val="00B050"/>
                </a:solidFill>
              </a:rPr>
              <a:t>Behaviour Driven Development (BDD) </a:t>
            </a:r>
            <a:br>
              <a:rPr lang="en-GB" altLang="en-US" sz="4000" b="1">
                <a:solidFill>
                  <a:srgbClr val="00B050"/>
                </a:solidFill>
              </a:rPr>
            </a:br>
            <a:r>
              <a:rPr lang="en-GB" altLang="en-US" sz="4000" b="1">
                <a:solidFill>
                  <a:srgbClr val="00B050"/>
                </a:solidFill>
              </a:rPr>
              <a:t>Specification By Examples (SBE)</a:t>
            </a:r>
            <a:endParaRPr lang="en-GB" altLang="en-US" sz="4000" b="1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635" y="3602990"/>
            <a:ext cx="9591675" cy="1655445"/>
          </a:xfrm>
        </p:spPr>
        <p:txBody>
          <a:bodyPr/>
          <a:p>
            <a:pPr algn="l"/>
            <a:r>
              <a:rPr lang="en-GB" altLang="en-US" b="1"/>
              <a:t>Scope of this presentation</a:t>
            </a:r>
            <a:r>
              <a:rPr lang="en-GB" altLang="en-US"/>
              <a:t> is to elaborate on behaviour driven development collaborating with development, test and architecture. System behaviours are elaborated as Specification By Examples (SBE)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5010"/>
          </a:xfrm>
        </p:spPr>
        <p:txBody>
          <a:bodyPr>
            <a:normAutofit fontScale="90000"/>
          </a:bodyPr>
          <a:p>
            <a:r>
              <a:rPr lang="en-GB" altLang="en-US" b="1">
                <a:solidFill>
                  <a:srgbClr val="00B050"/>
                </a:solidFill>
              </a:rPr>
              <a:t>SBE's for Peer to Peer (P2P) Mobile Payments</a:t>
            </a:r>
            <a:endParaRPr lang="en-GB" altLang="en-US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220"/>
            <a:ext cx="10515600" cy="5052695"/>
          </a:xfrm>
        </p:spPr>
        <p:txBody>
          <a:bodyPr/>
          <a:p>
            <a:pPr marL="0" indent="0">
              <a:buNone/>
            </a:pPr>
            <a:r>
              <a:rPr lang="en-GB" altLang="en-US" sz="1800">
                <a:solidFill>
                  <a:schemeClr val="accent5"/>
                </a:solidFill>
              </a:rPr>
              <a:t>GIVEN 	I'm a mobile phone user</a:t>
            </a:r>
            <a:endParaRPr lang="en-GB" altLang="en-US" sz="18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chemeClr val="accent5"/>
                </a:solidFill>
              </a:rPr>
              <a:t>	AND I want to send money to my friend to share the lunch bill</a:t>
            </a:r>
            <a:endParaRPr lang="en-GB" altLang="en-US" sz="18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rgbClr val="FF0000"/>
                </a:solidFill>
              </a:rPr>
              <a:t>WHEN	I search for my friends contact by name</a:t>
            </a:r>
            <a:endParaRPr lang="en-GB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rgbClr val="00B050"/>
                </a:solidFill>
              </a:rPr>
              <a:t>THEN	I'm presented with my friends name and contact details to select and pay</a:t>
            </a:r>
            <a:endParaRPr lang="en-GB" altLang="en-US" sz="180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GB" altLang="en-US" sz="18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chemeClr val="accent5"/>
                </a:solidFill>
                <a:sym typeface="+mn-ea"/>
              </a:rPr>
              <a:t>GIVEN 	I'm presented with my friends name and contact details to select and pay</a:t>
            </a:r>
            <a:endParaRPr lang="en-GB" altLang="en-US" sz="18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rgbClr val="FF0000"/>
                </a:solidFill>
                <a:sym typeface="+mn-ea"/>
              </a:rPr>
              <a:t>WHEN	I select the friends contact to pay to</a:t>
            </a:r>
            <a:endParaRPr lang="en-GB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rgbClr val="00B050"/>
                </a:solidFill>
                <a:sym typeface="+mn-ea"/>
              </a:rPr>
              <a:t>THEN	I'm presented to enter the amount to pay in 2 decimal places</a:t>
            </a:r>
            <a:endParaRPr lang="en-GB" alt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endParaRPr lang="en-GB" alt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chemeClr val="accent5"/>
                </a:solidFill>
                <a:sym typeface="+mn-ea"/>
              </a:rPr>
              <a:t>GIVEN 	I'm presented to enter the amount to pay in 2 decimal places</a:t>
            </a:r>
            <a:endParaRPr lang="en-GB" altLang="en-US" sz="18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rgbClr val="FF0000"/>
                </a:solidFill>
                <a:sym typeface="+mn-ea"/>
              </a:rPr>
              <a:t>WHEN	I enter the amount in 2 decimal places and confirm </a:t>
            </a:r>
            <a:endParaRPr lang="en-GB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rgbClr val="00B050"/>
                </a:solidFill>
                <a:sym typeface="+mn-ea"/>
              </a:rPr>
              <a:t>THEN	I'm presented with a message that the money is sent to recepient pending his approval</a:t>
            </a:r>
            <a:endParaRPr lang="en-GB" alt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rgbClr val="00B050"/>
                </a:solidFill>
                <a:sym typeface="+mn-ea"/>
              </a:rPr>
              <a:t>	AND a SMS text is sent to recepient's mobile to approve the money received</a:t>
            </a:r>
            <a:endParaRPr lang="en-GB" alt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endParaRPr lang="en-GB" alt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endParaRPr lang="en-GB" altLang="en-US" sz="18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996</Words>
  <Application>WPS Presentation</Application>
  <PresentationFormat>Widescreen</PresentationFormat>
  <Paragraphs>22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Behaviour Driven Development (BDD)  Specification By Examples (SBE)</vt:lpstr>
      <vt:lpstr>SBE's for Peer to Peer (P2P) Mobile Payments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Raghavan</dc:creator>
  <cp:lastModifiedBy>Raghavan</cp:lastModifiedBy>
  <cp:revision>6</cp:revision>
  <dcterms:created xsi:type="dcterms:W3CDTF">2018-06-06T21:55:00Z</dcterms:created>
  <dcterms:modified xsi:type="dcterms:W3CDTF">2018-06-06T22:35:32Z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