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990" y="171450"/>
            <a:ext cx="11634470" cy="490220"/>
          </a:xfrm>
        </p:spPr>
        <p:txBody>
          <a:bodyPr>
            <a:normAutofit fontScale="90000"/>
          </a:bodyPr>
          <a:p>
            <a:r>
              <a:rPr lang="en-GB" altLang="en-US" sz="3200" b="1">
                <a:solidFill>
                  <a:srgbClr val="00B050"/>
                </a:solidFill>
              </a:rPr>
              <a:t>Agile Business Analysis</a:t>
            </a:r>
            <a:endParaRPr lang="en-GB" altLang="en-US" sz="32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570" y="679450"/>
            <a:ext cx="11111865" cy="5499735"/>
          </a:xfrm>
        </p:spPr>
        <p:txBody>
          <a:bodyPr/>
          <a:p>
            <a:pPr marL="0" indent="0">
              <a:buNone/>
            </a:pPr>
            <a:r>
              <a:rPr lang="en-GB" altLang="en-US" sz="2400"/>
              <a:t>Agile ceremonies familiar with working as an Agile Business Analyst on projects:</a:t>
            </a:r>
            <a:endParaRPr lang="en-GB" altLang="en-US" sz="2400"/>
          </a:p>
          <a:p>
            <a:pPr marL="285750" indent="-285750">
              <a:buFont typeface="Wingdings" charset="0"/>
              <a:buChar char="ü"/>
            </a:pPr>
            <a:r>
              <a:rPr lang="en-GB" altLang="en-US" sz="2400">
                <a:sym typeface="+mn-ea"/>
              </a:rPr>
              <a:t>Agile iterations and iterative development</a:t>
            </a:r>
            <a:endParaRPr lang="en-GB" altLang="en-US" sz="2400"/>
          </a:p>
          <a:p>
            <a:pPr marL="285750" indent="-285750">
              <a:buFont typeface="Wingdings" charset="0"/>
              <a:buChar char="ü"/>
            </a:pPr>
            <a:r>
              <a:rPr lang="en-GB" altLang="en-US" sz="2400"/>
              <a:t>Requirements elaborated as Agile Epics, User Stories and Acceptance Criteria</a:t>
            </a:r>
            <a:endParaRPr lang="en-GB" altLang="en-US" sz="2400"/>
          </a:p>
          <a:p>
            <a:pPr marL="285750" indent="-285750">
              <a:buFont typeface="Wingdings" charset="0"/>
              <a:buChar char="ü"/>
            </a:pPr>
            <a:r>
              <a:rPr lang="en-GB" altLang="en-US" sz="2400">
                <a:sym typeface="+mn-ea"/>
              </a:rPr>
              <a:t>Agile story boards and Agile story cards</a:t>
            </a:r>
            <a:endParaRPr lang="en-GB" altLang="en-US" sz="2400">
              <a:sym typeface="+mn-ea"/>
            </a:endParaRPr>
          </a:p>
          <a:p>
            <a:pPr marL="285750" indent="-285750">
              <a:buFont typeface="Wingdings" charset="0"/>
              <a:buChar char="ü"/>
            </a:pPr>
            <a:r>
              <a:rPr lang="en-GB" altLang="en-US" sz="2400">
                <a:sym typeface="+mn-ea"/>
              </a:rPr>
              <a:t>System behaviours elaborated as specification by examples (GIVEN WHEN THEN) collaborating effectively with development, test and architecture</a:t>
            </a:r>
            <a:endParaRPr lang="en-GB" altLang="en-US" sz="2400">
              <a:sym typeface="+mn-ea"/>
            </a:endParaRPr>
          </a:p>
          <a:p>
            <a:pPr marL="285750" indent="-285750">
              <a:buFont typeface="Wingdings" charset="0"/>
              <a:buChar char="ü"/>
            </a:pPr>
            <a:r>
              <a:rPr lang="en-GB" altLang="en-US" sz="2400">
                <a:sym typeface="+mn-ea"/>
              </a:rPr>
              <a:t>Product backlogs</a:t>
            </a:r>
            <a:endParaRPr lang="en-GB" altLang="en-US" sz="2400"/>
          </a:p>
          <a:p>
            <a:pPr marL="285750" indent="-285750">
              <a:buFont typeface="Wingdings" charset="0"/>
              <a:buChar char="ü"/>
            </a:pPr>
            <a:r>
              <a:rPr lang="en-GB" altLang="en-US" sz="2400">
                <a:sym typeface="+mn-ea"/>
              </a:rPr>
              <a:t>Morning scrum stand-ups</a:t>
            </a:r>
            <a:endParaRPr lang="en-GB" altLang="en-US" sz="2400"/>
          </a:p>
          <a:p>
            <a:pPr marL="285750" indent="-285750">
              <a:buFont typeface="Wingdings" charset="0"/>
              <a:buChar char="ü"/>
            </a:pPr>
            <a:r>
              <a:rPr lang="en-GB" altLang="en-US" sz="2400">
                <a:sym typeface="+mn-ea"/>
              </a:rPr>
              <a:t>Scrum on Scrum</a:t>
            </a:r>
            <a:endParaRPr lang="en-GB" altLang="en-US" sz="2400"/>
          </a:p>
          <a:p>
            <a:pPr marL="285750" indent="-285750">
              <a:buFont typeface="Wingdings" charset="0"/>
              <a:buChar char="ü"/>
            </a:pPr>
            <a:r>
              <a:rPr lang="en-GB" altLang="en-US" sz="2400">
                <a:sym typeface="+mn-ea"/>
              </a:rPr>
              <a:t>Product demonstrations to stakeholders at the end of each iteration</a:t>
            </a:r>
            <a:endParaRPr lang="en-GB" altLang="en-US" sz="2400"/>
          </a:p>
          <a:p>
            <a:pPr marL="285750" indent="-285750">
              <a:buFont typeface="Wingdings" charset="0"/>
              <a:buChar char="ü"/>
            </a:pPr>
            <a:r>
              <a:rPr lang="en-GB" altLang="en-US" sz="2400">
                <a:sym typeface="+mn-ea"/>
              </a:rPr>
              <a:t>Retrospectives</a:t>
            </a:r>
            <a:endParaRPr lang="en-GB" altLang="en-US" sz="2400"/>
          </a:p>
          <a:p>
            <a:pPr marL="0" indent="0">
              <a:buNone/>
            </a:pPr>
            <a:endParaRPr lang="en-GB" alt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536</Words>
  <Application>WPS Presentation</Application>
  <PresentationFormat>Widescreen</PresentationFormat>
  <Paragraphs>14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Raghavan</dc:creator>
  <cp:lastModifiedBy>Raghavan</cp:lastModifiedBy>
  <cp:revision>3</cp:revision>
  <dcterms:created xsi:type="dcterms:W3CDTF">2018-07-09T08:35:43Z</dcterms:created>
  <dcterms:modified xsi:type="dcterms:W3CDTF">2018-07-09T08:37:14Z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1033-10.1.0.5614</vt:lpwstr>
  </property>
</Properties>
</file>