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Customer Journeys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user journeys at a higher level. The real-life work example in scope of this presentation is a mobile commerce transaction using Digital Wallet. More detailed user journeys shall follow as concepts progress to the next level on projects.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User Journey for m-Commerce transaction using digital wallet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552450" y="98996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Shop Online</a:t>
            </a:r>
            <a:endParaRPr lang="en-GB" altLang="en-US"/>
          </a:p>
        </p:txBody>
      </p:sp>
      <p:sp>
        <p:nvSpPr>
          <p:cNvPr id="10" name="Chevron 9"/>
          <p:cNvSpPr/>
          <p:nvPr/>
        </p:nvSpPr>
        <p:spPr>
          <a:xfrm>
            <a:off x="2917825" y="98361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Add to Cart</a:t>
            </a:r>
            <a:endParaRPr lang="en-GB" altLang="en-US"/>
          </a:p>
        </p:txBody>
      </p:sp>
      <p:sp>
        <p:nvSpPr>
          <p:cNvPr id="11" name="Chevron 10"/>
          <p:cNvSpPr/>
          <p:nvPr/>
        </p:nvSpPr>
        <p:spPr>
          <a:xfrm>
            <a:off x="5267960" y="99123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Review Order</a:t>
            </a:r>
            <a:endParaRPr lang="en-GB" altLang="en-US"/>
          </a:p>
        </p:txBody>
      </p:sp>
      <p:sp>
        <p:nvSpPr>
          <p:cNvPr id="12" name="Chevron 11"/>
          <p:cNvSpPr/>
          <p:nvPr/>
        </p:nvSpPr>
        <p:spPr>
          <a:xfrm>
            <a:off x="7559040" y="982980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Pay &amp; Confirm</a:t>
            </a:r>
            <a:endParaRPr lang="en-GB" altLang="en-US"/>
          </a:p>
        </p:txBody>
      </p:sp>
      <p:sp>
        <p:nvSpPr>
          <p:cNvPr id="13" name="Chevron 12"/>
          <p:cNvSpPr/>
          <p:nvPr/>
        </p:nvSpPr>
        <p:spPr>
          <a:xfrm>
            <a:off x="9850120" y="990600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Receive Order</a:t>
            </a:r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508635" y="1587500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Login to online shopping site using mobile phone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Search and find items to buy</a:t>
            </a:r>
            <a:endParaRPr lang="en-GB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2829560" y="156527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Add shopping to cart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Enter quantity of each item added to cart</a:t>
            </a:r>
            <a:endParaRPr lang="en-GB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5180330" y="158686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Review all the items in the shopping cart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Edit items in the cart if needed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Proceed to pay</a:t>
            </a:r>
            <a:endParaRPr lang="en-GB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7515860" y="159448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Select a debit or credit card from mobile wallet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Review payment amount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Confirm payment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Receive order confirmation by email and/or SMS</a:t>
            </a:r>
            <a:endParaRPr lang="en-GB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9851390" y="158686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Receive order delivered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Be sure all the items are received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Contact customer services for any faulty order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Ensure bank account debited with the correct tansaction amount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Presentation</Application>
  <PresentationFormat>Widescreen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Agile Requirements Analysis - Epics, User Stories &amp; Acceptance Criteria</vt:lpstr>
      <vt:lpstr>Person to Person (P2P)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23</cp:revision>
  <dcterms:created xsi:type="dcterms:W3CDTF">2018-06-05T08:42:00Z</dcterms:created>
  <dcterms:modified xsi:type="dcterms:W3CDTF">2018-06-10T11:41:46Z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