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Non-Functional Requirements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>
                <a:sym typeface="+mn-ea"/>
              </a:rPr>
              <a:t>I have gathered the below Non-Functional Requirements for the Bank on 2 different projects: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Availability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Backup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Data Retention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Disaster Recovery &amp; Business Continuity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Interoperability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Data integrity &amp; Data Security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Supportability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Portability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Peformance &amp; Respone times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Scalability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endParaRPr lang="en-GB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Presentation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5) Non-Functional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Non-Functional Requirements</dc:title>
  <dc:creator>Raghavan</dc:creator>
  <cp:lastModifiedBy>Raghavan</cp:lastModifiedBy>
  <cp:revision>1</cp:revision>
  <dcterms:created xsi:type="dcterms:W3CDTF">2018-07-13T14:04:45Z</dcterms:created>
  <dcterms:modified xsi:type="dcterms:W3CDTF">2018-07-13T14:04:45Z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