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815" y="99060"/>
            <a:ext cx="11947525" cy="590550"/>
          </a:xfrm>
        </p:spPr>
        <p:txBody>
          <a:bodyPr>
            <a:normAutofit fontScale="90000"/>
          </a:bodyPr>
          <a:p>
            <a:r>
              <a:rPr lang="en-GB" altLang="en-US" sz="3600" b="1">
                <a:solidFill>
                  <a:srgbClr val="00B050"/>
                </a:solidFill>
              </a:rPr>
              <a:t>Technical Documentation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184150" y="726440"/>
            <a:ext cx="11932285" cy="545465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GB" altLang="en-US" sz="1800">
                <a:sym typeface="+mn-ea"/>
              </a:rPr>
              <a:t>Technical documentation I have produced till date are as follows :-</a:t>
            </a:r>
            <a:endParaRPr lang="en-GB" altLang="en-US" sz="1800">
              <a:sym typeface="+mn-ea"/>
            </a:endParaRPr>
          </a:p>
          <a:p>
            <a:pPr marL="0" indent="0">
              <a:buNone/>
            </a:pP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Release notes for releasing code developed during Agile iterations in to Test environments,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Release notes for patch to be applied to a version of code already released in to Test environments,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Support model elaborating 1st / 2nd / 3rd line support on go-live,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Business Requirements Document (BRD),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Requirements elaborated as User Stories &amp; Acceptance Criteria,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Specification by Examples (SBE's),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Request For Proposal (RFP) Questionnaires,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User Experience (UX) design elaborating wireframes, screen mock-ups, screen/field validations,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Problem &amp; Opportunity Statement,</a:t>
            </a:r>
            <a:endParaRPr lang="en-GB" altLang="en-US" sz="1800"/>
          </a:p>
          <a:p>
            <a:pPr marL="285750" indent="-285750">
              <a:buFont typeface="Wingdings" charset="0"/>
              <a:buChar char="ü"/>
            </a:pPr>
            <a:r>
              <a:rPr lang="en-GB" altLang="en-US" sz="1800"/>
              <a:t>Operational Risk Assessments (ORA).</a:t>
            </a:r>
            <a:endParaRPr lang="en-GB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</Words>
  <Application>WPS Presentation</Application>
  <PresentationFormat>Widescreen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6) Technical Documentation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Documentation</dc:title>
  <dc:creator>Raghavan</dc:creator>
  <cp:lastModifiedBy>Raghavan</cp:lastModifiedBy>
  <cp:revision>1</cp:revision>
  <dcterms:created xsi:type="dcterms:W3CDTF">2018-07-13T14:05:28Z</dcterms:created>
  <dcterms:modified xsi:type="dcterms:W3CDTF">2018-07-13T14:05:28Z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