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91970"/>
          </a:xfrm>
        </p:spPr>
        <p:txBody>
          <a:bodyPr/>
          <a:lstStyle/>
          <a:p>
            <a:r>
              <a:rPr lang="en-GB" altLang="en-US" sz="4000" b="1" dirty="0">
                <a:solidFill>
                  <a:srgbClr val="00B050"/>
                </a:solidFill>
              </a:rPr>
              <a:t>Change Request</a:t>
            </a:r>
            <a:endParaRPr lang="en-GB" altLang="en-US" sz="4000" b="1" dirty="0">
              <a:solidFill>
                <a:srgbClr val="00B050"/>
              </a:solidFill>
            </a:endParaRPr>
          </a:p>
        </p:txBody>
      </p:sp>
      <p:sp>
        <p:nvSpPr>
          <p:cNvPr id="3" name="Subtitle 2"/>
          <p:cNvSpPr>
            <a:spLocks noGrp="1"/>
          </p:cNvSpPr>
          <p:nvPr>
            <p:ph type="subTitle" idx="1"/>
          </p:nvPr>
        </p:nvSpPr>
        <p:spPr>
          <a:xfrm>
            <a:off x="778510" y="3289300"/>
            <a:ext cx="10784840" cy="1968500"/>
          </a:xfrm>
        </p:spPr>
        <p:txBody>
          <a:bodyPr>
            <a:normAutofit/>
          </a:bodyPr>
          <a:lstStyle/>
          <a:p>
            <a:pPr algn="l"/>
            <a:r>
              <a:rPr lang="en-GB" altLang="en-US" b="1"/>
              <a:t>Scope of this presentation</a:t>
            </a:r>
            <a:r>
              <a:rPr lang="en-GB" altLang="en-US"/>
              <a:t> is to elaborate a real-life change request that was raised while building CRM at Sky on the correspondences functionality.</a:t>
            </a:r>
            <a:endParaRPr lang="en-GB" altLang="en-US"/>
          </a:p>
          <a:p>
            <a:pPr algn="l"/>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720" y="34925"/>
            <a:ext cx="11947525" cy="393065"/>
          </a:xfrm>
        </p:spPr>
        <p:txBody>
          <a:bodyPr>
            <a:normAutofit fontScale="90000"/>
          </a:bodyPr>
          <a:p>
            <a:r>
              <a:rPr lang="en-GB" altLang="en-US" sz="3600" b="1">
                <a:solidFill>
                  <a:srgbClr val="00B050"/>
                </a:solidFill>
              </a:rPr>
              <a:t>Change request on Correspondences functionality of CRM</a:t>
            </a:r>
            <a:endParaRPr lang="en-GB" altLang="en-US" sz="3600" b="1">
              <a:solidFill>
                <a:srgbClr val="00B050"/>
              </a:solidFill>
            </a:endParaRPr>
          </a:p>
        </p:txBody>
      </p:sp>
      <p:sp>
        <p:nvSpPr>
          <p:cNvPr id="3" name="Content Placeholder 2"/>
          <p:cNvSpPr/>
          <p:nvPr>
            <p:ph idx="1"/>
          </p:nvPr>
        </p:nvSpPr>
        <p:spPr>
          <a:xfrm>
            <a:off x="186055" y="478155"/>
            <a:ext cx="11932285" cy="6229985"/>
          </a:xfrm>
        </p:spPr>
        <p:style>
          <a:lnRef idx="2">
            <a:schemeClr val="accent6"/>
          </a:lnRef>
          <a:fillRef idx="1">
            <a:schemeClr val="lt1"/>
          </a:fillRef>
          <a:effectRef idx="0">
            <a:schemeClr val="accent6"/>
          </a:effectRef>
          <a:fontRef idx="minor">
            <a:schemeClr val="dk1"/>
          </a:fontRef>
        </p:style>
        <p:txBody>
          <a:bodyPr>
            <a:normAutofit lnSpcReduction="20000"/>
          </a:bodyPr>
          <a:p>
            <a:pPr marL="0" indent="0">
              <a:buNone/>
            </a:pPr>
            <a:r>
              <a:rPr lang="en-GB" altLang="en-US" sz="1600" b="1"/>
              <a:t>Description of change:</a:t>
            </a:r>
            <a:r>
              <a:rPr lang="en-GB" altLang="en-US" sz="1600"/>
              <a:t> Sky call center agents should be able to resend outbound customer correspondences only and not inbound correspondences. The correspondence should be resent with “DUPLICATE COPY” marked. The fact that the outbound correspondence was resent must be recorded in the customer history.</a:t>
            </a:r>
            <a:endParaRPr lang="en-GB" altLang="en-US" sz="1600"/>
          </a:p>
          <a:p>
            <a:pPr marL="0" indent="0">
              <a:buNone/>
            </a:pPr>
            <a:endParaRPr lang="en-GB" altLang="en-US" sz="1600"/>
          </a:p>
          <a:p>
            <a:pPr marL="0" indent="0">
              <a:buNone/>
            </a:pPr>
            <a:r>
              <a:rPr lang="en-GB" altLang="en-US" sz="1600" b="1"/>
              <a:t>Reason(s) for the change:</a:t>
            </a:r>
            <a:r>
              <a:rPr lang="en-GB" altLang="en-US" sz="1600"/>
              <a:t> This change is required due to the following facts:</a:t>
            </a:r>
            <a:endParaRPr lang="en-GB" altLang="en-US" sz="1600"/>
          </a:p>
          <a:p>
            <a:pPr marL="285750" indent="-285750">
              <a:buFont typeface="Wingdings" charset="0"/>
              <a:buChar char="ü"/>
            </a:pPr>
            <a:r>
              <a:rPr lang="en-GB" altLang="en-US" sz="1600"/>
              <a:t>Inbound correspondences are received by sky from customers. Outbound correspondences are sent by Sky to it's customers. Hence, the reason, call center agents should be able to click and resend only outbound correspondences and NOT inbound.</a:t>
            </a:r>
            <a:endParaRPr lang="en-GB" altLang="en-US" sz="1600"/>
          </a:p>
          <a:p>
            <a:pPr marL="285750" indent="-285750">
              <a:buFont typeface="Wingdings" charset="0"/>
              <a:buChar char="ü"/>
            </a:pPr>
            <a:r>
              <a:rPr lang="en-GB" altLang="en-US" sz="1600"/>
              <a:t>Resent outbound correspondences should be marked with “DUPLICATE COPY” to adhere to Sky's legal terms.</a:t>
            </a:r>
            <a:endParaRPr lang="en-GB" altLang="en-US" sz="1600"/>
          </a:p>
          <a:p>
            <a:pPr marL="285750" indent="-285750">
              <a:buFont typeface="Wingdings" charset="0"/>
              <a:buChar char="ü"/>
            </a:pPr>
            <a:r>
              <a:rPr lang="en-GB" altLang="en-US" sz="1600"/>
              <a:t>The fact that outbound correspondence was resent must be recorded in the customer history to advise customers better the next time they call the call center.</a:t>
            </a:r>
            <a:endParaRPr lang="en-GB" altLang="en-US" sz="1600"/>
          </a:p>
          <a:p>
            <a:pPr marL="0" indent="0">
              <a:buFont typeface="Wingdings" charset="0"/>
              <a:buNone/>
            </a:pPr>
            <a:endParaRPr lang="en-GB" altLang="en-US" sz="1600"/>
          </a:p>
          <a:p>
            <a:pPr marL="0" indent="0">
              <a:buFont typeface="Wingdings" charset="0"/>
              <a:buNone/>
            </a:pPr>
            <a:r>
              <a:rPr lang="en-GB" altLang="en-US" sz="1600" b="1"/>
              <a:t>Impact of not implementing this change:</a:t>
            </a:r>
            <a:r>
              <a:rPr lang="en-GB" altLang="en-US" sz="1600"/>
              <a:t> </a:t>
            </a:r>
            <a:endParaRPr lang="en-GB" altLang="en-US" sz="1600"/>
          </a:p>
          <a:p>
            <a:pPr marL="285750" indent="-285750">
              <a:buFont typeface="Wingdings" charset="0"/>
              <a:buChar char="ü"/>
            </a:pPr>
            <a:r>
              <a:rPr lang="en-GB" altLang="en-US" sz="1600"/>
              <a:t>Accidentally call center agents could click and resent inbound correspondences as we would never resend a correspondence received from customers back to them.</a:t>
            </a:r>
            <a:endParaRPr lang="en-GB" altLang="en-US" sz="1600"/>
          </a:p>
          <a:p>
            <a:pPr marL="285750" indent="-285750">
              <a:buFont typeface="Wingdings" charset="0"/>
              <a:buChar char="ü"/>
            </a:pPr>
            <a:r>
              <a:rPr lang="en-GB" altLang="en-US" sz="1600"/>
              <a:t>Resent correspondences without “DUPLICATE COPY” marked would mean breach of Sky's legal terms.</a:t>
            </a:r>
            <a:endParaRPr lang="en-GB" altLang="en-US" sz="1600"/>
          </a:p>
          <a:p>
            <a:pPr marL="285750" indent="-285750">
              <a:buFont typeface="Wingdings" charset="0"/>
              <a:buChar char="ü"/>
            </a:pPr>
            <a:r>
              <a:rPr lang="en-GB" altLang="en-US" sz="1600"/>
              <a:t>Call center agents won't be able to advise customers with specifics of what happened without customer history records.</a:t>
            </a:r>
            <a:endParaRPr lang="en-GB" altLang="en-US" sz="1600"/>
          </a:p>
          <a:p>
            <a:pPr marL="0" indent="0">
              <a:buFont typeface="Wingdings" charset="0"/>
              <a:buNone/>
            </a:pPr>
            <a:endParaRPr lang="en-GB" altLang="en-US" sz="1600"/>
          </a:p>
          <a:p>
            <a:pPr marL="0" indent="0">
              <a:buFont typeface="Wingdings" charset="0"/>
              <a:buNone/>
            </a:pPr>
            <a:r>
              <a:rPr lang="en-GB" altLang="en-US" sz="1600" b="1"/>
              <a:t>Alternatives and work arounds:</a:t>
            </a:r>
            <a:r>
              <a:rPr lang="en-GB" altLang="en-US" sz="1600"/>
              <a:t> There are no alternatives or work arounds.</a:t>
            </a:r>
            <a:endParaRPr lang="en-GB" altLang="en-US" sz="1600"/>
          </a:p>
          <a:p>
            <a:pPr marL="0" indent="0">
              <a:buFont typeface="Wingdings" charset="0"/>
              <a:buNone/>
            </a:pPr>
            <a:endParaRPr lang="en-GB" altLang="en-US" sz="1600"/>
          </a:p>
          <a:p>
            <a:pPr marL="0" indent="0">
              <a:buFont typeface="Wingdings" charset="0"/>
              <a:buNone/>
            </a:pPr>
            <a:r>
              <a:rPr lang="en-GB" altLang="en-US" sz="1600" b="1"/>
              <a:t>Technical impact of this change: </a:t>
            </a:r>
            <a:r>
              <a:rPr lang="en-GB" altLang="en-US" sz="1600"/>
              <a:t>Impacts portal, Sky correspondence and chordiant backend teams.</a:t>
            </a:r>
            <a:endParaRPr lang="en-GB" altLang="en-US" sz="1600"/>
          </a:p>
          <a:p>
            <a:pPr marL="285750" indent="-285750">
              <a:buFont typeface="Wingdings" charset="0"/>
              <a:buChar char="ü"/>
            </a:pPr>
            <a:r>
              <a:rPr lang="en-GB" altLang="en-US" sz="1600"/>
              <a:t>Portal team to modify the screen by not displaying click and resend button for inbound correspondences.</a:t>
            </a:r>
            <a:endParaRPr lang="en-GB" altLang="en-US" sz="1600"/>
          </a:p>
          <a:p>
            <a:pPr marL="285750" indent="-285750">
              <a:buFont typeface="Wingdings" charset="0"/>
              <a:buChar char="ü"/>
            </a:pPr>
            <a:r>
              <a:rPr lang="en-GB" altLang="en-US" sz="1600"/>
              <a:t>Chordiant team to include a record in the customer history for resending outbound correspondences.</a:t>
            </a:r>
            <a:endParaRPr lang="en-GB" altLang="en-US" sz="1600"/>
          </a:p>
          <a:p>
            <a:pPr marL="285750" indent="-285750">
              <a:buFont typeface="Wingdings" charset="0"/>
              <a:buChar char="ü"/>
            </a:pPr>
            <a:r>
              <a:rPr lang="en-GB" altLang="en-US" sz="1600"/>
              <a:t>Sky correspondence to mark “DUPLICATE COPY” on resend requests for outbound correspondences.</a:t>
            </a:r>
            <a:endParaRPr lang="en-GB" alt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1967</Words>
  <Application>WPS Presentation</Application>
  <PresentationFormat>Widescreen</PresentationFormat>
  <Paragraphs>26</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Change Request</vt:lpstr>
      <vt:lpstr>Change request on Correspondences feature of CRM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Analysis - Epics, User Stories &amp; Acceptance Criteria</dc:title>
  <dc:creator/>
  <cp:lastModifiedBy>Raghavan</cp:lastModifiedBy>
  <cp:revision>28</cp:revision>
  <dcterms:created xsi:type="dcterms:W3CDTF">2018-06-05T08:42:00Z</dcterms:created>
  <dcterms:modified xsi:type="dcterms:W3CDTF">2018-07-07T19:39:58Z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