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000" b="1">
                <a:solidFill>
                  <a:schemeClr val="accent5"/>
                </a:solidFill>
              </a:rPr>
              <a:t>SQL query writing skills to interrogate databases</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lnSpcReduction="20000"/>
          </a:bodyPr>
          <a:p>
            <a:pPr marL="285750" indent="-285750">
              <a:buFont typeface="Wingdings" charset="0"/>
              <a:buChar char="ü"/>
            </a:pPr>
            <a:r>
              <a:rPr lang="en-GB" altLang="en-US" sz="1800"/>
              <a:t>Solution was to build a water billing system.</a:t>
            </a:r>
            <a:endParaRPr lang="en-GB" altLang="en-US" sz="1800"/>
          </a:p>
          <a:p>
            <a:pPr marL="0" indent="0">
              <a:buFont typeface="Wingdings" charset="0"/>
              <a:buNone/>
            </a:pPr>
            <a:endParaRPr lang="en-GB" altLang="en-US" sz="1800"/>
          </a:p>
          <a:p>
            <a:pPr marL="0" indent="0">
              <a:buFont typeface="Wingdings" charset="0"/>
              <a:buNone/>
            </a:pPr>
            <a:r>
              <a:rPr lang="en-GB" altLang="en-US" sz="1800"/>
              <a:t>As a Tenfold Reports developer generating reports on Water Billing System, the reports were generated by writing sql queries to interrogate databases. Tenfold Reporting tool was complex queries made simple by acting as a shield/wrapper on top of the physical database where in you can chose a database object and select relevant fields to work out logics. At times each of these database objects could be derived from a number of tables themselves. </a:t>
            </a:r>
            <a:endParaRPr lang="en-GB" altLang="en-US" sz="1800"/>
          </a:p>
          <a:p>
            <a:pPr marL="0" indent="0">
              <a:buFont typeface="Wingdings" charset="0"/>
              <a:buNone/>
            </a:pPr>
            <a:endParaRPr lang="en-GB" altLang="en-US" sz="1800"/>
          </a:p>
          <a:p>
            <a:pPr marL="0" indent="0">
              <a:buFont typeface="Wingdings" charset="0"/>
              <a:buNone/>
            </a:pPr>
            <a:r>
              <a:rPr lang="en-GB" altLang="en-US" sz="1800"/>
              <a:t>As an example for change of tenancy module, the tenancy objects were to be derived from a number of tables which includes customer tables, address tables, and billing tables.</a:t>
            </a:r>
            <a:endParaRPr lang="en-GB" altLang="en-US" sz="1800"/>
          </a:p>
          <a:p>
            <a:pPr marL="0" indent="0">
              <a:buFont typeface="Wingdings" charset="0"/>
              <a:buNone/>
            </a:pPr>
            <a:endParaRPr lang="en-GB" altLang="en-US" sz="1800"/>
          </a:p>
          <a:p>
            <a:pPr marL="0" indent="0">
              <a:buFont typeface="Wingdings" charset="0"/>
              <a:buNone/>
            </a:pPr>
            <a:r>
              <a:rPr lang="en-GB" altLang="en-US" sz="1800"/>
              <a:t>On this instance, Tenfold  would allow me to Chose TenancyObject and select the below in case of joint accounts:</a:t>
            </a:r>
            <a:endParaRPr lang="en-GB" altLang="en-US" sz="1800"/>
          </a:p>
          <a:p>
            <a:pPr marL="0" indent="0">
              <a:buFont typeface="Wingdings" charset="0"/>
              <a:buNone/>
            </a:pPr>
            <a:r>
              <a:rPr lang="en-GB" altLang="en-US" sz="1800"/>
              <a:t>TenancyObject.customername1</a:t>
            </a:r>
            <a:endParaRPr lang="en-GB" altLang="en-US" sz="1800"/>
          </a:p>
          <a:p>
            <a:pPr marL="0" indent="0">
              <a:buFont typeface="Wingdings" charset="0"/>
              <a:buNone/>
            </a:pPr>
            <a:r>
              <a:rPr lang="en-GB" altLang="en-US" sz="1800"/>
              <a:t>TenancyObject.customername2</a:t>
            </a:r>
            <a:endParaRPr lang="en-GB" altLang="en-US" sz="1800"/>
          </a:p>
          <a:p>
            <a:pPr marL="0" indent="0">
              <a:buFont typeface="Wingdings" charset="0"/>
              <a:buNone/>
            </a:pPr>
            <a:r>
              <a:rPr lang="en-GB" altLang="en-US" sz="1800"/>
              <a:t>TenancyObject.Addressline1</a:t>
            </a:r>
            <a:endParaRPr lang="en-GB" altLang="en-US" sz="1800"/>
          </a:p>
          <a:p>
            <a:pPr marL="0" indent="0">
              <a:buFont typeface="Wingdings" charset="0"/>
              <a:buNone/>
            </a:pPr>
            <a:r>
              <a:rPr lang="en-GB" altLang="en-US" sz="1800"/>
              <a:t>TenancyObject.Addressline2</a:t>
            </a:r>
            <a:endParaRPr lang="en-GB" altLang="en-US" sz="1800"/>
          </a:p>
          <a:p>
            <a:pPr marL="0" indent="0">
              <a:buFont typeface="Wingdings" charset="0"/>
              <a:buNone/>
            </a:pPr>
            <a:r>
              <a:rPr lang="en-GB" altLang="en-US" sz="1800"/>
              <a:t>TenancyObject.Postcode</a:t>
            </a:r>
            <a:endParaRPr lang="en-GB" altLang="en-US" sz="1800"/>
          </a:p>
          <a:p>
            <a:pPr marL="0" indent="0">
              <a:buFont typeface="Wingdings" charset="0"/>
              <a:buNone/>
            </a:pPr>
            <a:r>
              <a:rPr lang="en-GB" altLang="en-US" sz="1800"/>
              <a:t>TeancyObject.Billbalance</a:t>
            </a:r>
            <a:endParaRPr lang="en-GB" altLang="en-US" sz="1800"/>
          </a:p>
          <a:p>
            <a:pPr marL="0" indent="0">
              <a:buFont typeface="Wingdings" charset="0"/>
              <a:buNone/>
            </a:pPr>
            <a:endParaRPr lang="en-GB" altLang="en-US" sz="1800"/>
          </a:p>
          <a:p>
            <a:pPr marL="0" indent="0">
              <a:buFont typeface="Wingdings" charset="0"/>
              <a:buNone/>
            </a:pPr>
            <a:r>
              <a:rPr lang="en-GB" altLang="en-US" sz="1800"/>
              <a:t>Each of the above field was derived from several different backend tables.</a:t>
            </a:r>
            <a:endParaRPr lang="en-GB" alt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Words>
  <Application>WPS Presentation</Application>
  <PresentationFormat>Widescreen</PresentationFormat>
  <Paragraphs>18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SQL query writing skills to interrogate databases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Raghavan</dc:creator>
  <cp:lastModifiedBy>Raghavan</cp:lastModifiedBy>
  <cp:revision>6</cp:revision>
  <dcterms:created xsi:type="dcterms:W3CDTF">2018-07-09T08:35:00Z</dcterms:created>
  <dcterms:modified xsi:type="dcterms:W3CDTF">2018-07-09T11:52:36Z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