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Agile Requirements Analysis - Epics, User Stories &amp; Acceptance Criteria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requirements specification analysed as Epics, User stories and Acceptance Criteria. The real-life work example in scope of this presentation is Person to Person (P2P) Mobile Payments.</a:t>
            </a: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335" y="6357620"/>
            <a:ext cx="1160462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85" y="99060"/>
            <a:ext cx="10515600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Person to Person (P2P) payments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48285" y="779780"/>
          <a:ext cx="11612245" cy="57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35"/>
                <a:gridCol w="1199515"/>
                <a:gridCol w="1452245"/>
                <a:gridCol w="1302385"/>
                <a:gridCol w="6590665"/>
              </a:tblGrid>
              <a:tr h="34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Epic</a:t>
                      </a:r>
                      <a:endParaRPr lang="en-GB" sz="16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User Story</a:t>
                      </a:r>
                      <a:endParaRPr lang="en-GB" sz="16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sz="1600"/>
                        <a:t>Acceptance Criteria</a:t>
                      </a:r>
                      <a:endParaRPr lang="en-GB" sz="1600"/>
                    </a:p>
                  </a:txBody>
                  <a:tcPr/>
                </a:tc>
              </a:tr>
              <a:tr h="342265">
                <a:tc rowSpan="11"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GB" sz="160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600"/>
                        <a:t>Mobile P2P payments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As 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I want to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So that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mobile phone user who wants to send money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pay a friend using his contact mobile number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we can share our lunch bill from yesterday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search for a friends mobile contact number</a:t>
                      </a:r>
                      <a:endParaRPr lang="en-GB"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enter an amount to pay a fiend in 2 decimal places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enter a note to the friend to saying hello and what's the payment for</a:t>
                      </a:r>
                      <a:endParaRPr lang="en-GB"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can confirm the payment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sender of money is informed the payment is pending acceptance by recepient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r>
                        <a:rPr lang="en-GB" sz="1600"/>
                        <a:t>Recepient of money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lang="en-GB" sz="1600"/>
                    </a:p>
                    <a:p>
                      <a:pPr>
                        <a:buNone/>
                      </a:pPr>
                      <a:r>
                        <a:rPr lang="en-GB" sz="1600"/>
                        <a:t>accept the payment</a:t>
                      </a:r>
                      <a:endParaRPr lang="en-GB" sz="1600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endParaRPr sz="1600"/>
                    </a:p>
                    <a:p>
                      <a:pPr>
                        <a:buNone/>
                      </a:pPr>
                      <a:r>
                        <a:rPr lang="en-GB" sz="1600"/>
                        <a:t>the money is deposited to my bank account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receives a SMS confirmation that a payment from a friend is pending his acceptance</a:t>
                      </a:r>
                      <a:endParaRPr lang="en-GB" sz="1600"/>
                    </a:p>
                  </a:txBody>
                  <a:tcPr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can accept the payment received using his mobile phone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receives a message on his mobile phone stating that the money is now deposited to his bank account</a:t>
                      </a:r>
                      <a:endParaRPr lang="en-GB" sz="1600"/>
                    </a:p>
                  </a:txBody>
                  <a:tcPr/>
                </a:tc>
              </a:tr>
              <a:tr h="58166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recepient can reply back with a thank you note to his friend who is the sender of money</a:t>
                      </a:r>
                      <a:endParaRPr lang="en-GB" sz="1600"/>
                    </a:p>
                  </a:txBody>
                  <a:tcPr/>
                </a:tc>
              </a:tr>
              <a:tr h="80581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600"/>
                        <a:t>The money received from the sender is deposited on to recepient's bank account successfully</a:t>
                      </a:r>
                      <a:endParaRPr lang="en-GB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7645" y="6534150"/>
            <a:ext cx="11862435" cy="212090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2787</Words>
  <Application>WPS Presentation</Application>
  <PresentationFormat>Widescreen</PresentationFormat>
  <Paragraphs>254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Agile Requirements Analysis - Epics, User Stories &amp; Acceptance Criteria</vt:lpstr>
      <vt:lpstr>Person to Person (P2P)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13</cp:revision>
  <dcterms:created xsi:type="dcterms:W3CDTF">2018-06-05T08:42:00Z</dcterms:created>
  <dcterms:modified xsi:type="dcterms:W3CDTF">2018-07-07T20:07:34Z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