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1970"/>
          </a:xfrm>
        </p:spPr>
        <p:txBody>
          <a:bodyPr/>
          <a:lstStyle/>
          <a:p>
            <a:r>
              <a:rPr lang="en-GB" altLang="en-US" sz="4000" b="1" dirty="0">
                <a:solidFill>
                  <a:srgbClr val="00B050"/>
                </a:solidFill>
              </a:rPr>
              <a:t>Management Information (MI) Reporting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510" y="3289300"/>
            <a:ext cx="10784840" cy="1968500"/>
          </a:xfrm>
        </p:spPr>
        <p:txBody>
          <a:bodyPr>
            <a:normAutofit lnSpcReduction="20000"/>
          </a:bodyPr>
          <a:lstStyle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my knowledge of MI Reporting. Real-life example in scope of this presentation is Tenfold Reporting application used to generate MI Reports of Water Billing Systems.</a:t>
            </a: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0815" y="6357620"/>
            <a:ext cx="1192212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MI Reporting using Tenfold Application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Font typeface="Wingdings" charset="0"/>
              <a:buNone/>
            </a:pPr>
            <a:r>
              <a:rPr lang="en-GB" altLang="en-US" sz="2400"/>
              <a:t>Below are some of the Management Information (MI) Reports I had generated for Water Billing Systems</a:t>
            </a:r>
            <a:endParaRPr lang="en-GB" altLang="en-US" sz="2400"/>
          </a:p>
          <a:p>
            <a:pPr marL="0" indent="0">
              <a:buFont typeface="Wingdings" charset="0"/>
              <a:buNone/>
            </a:pP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Number of measured Vs umeasured water billing customers.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Classification of Commercial Vs Personal customer types.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Changes to use of premise from personal to commercial and vice-versa.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Changes to customer's billing profile  from unmeasured to measured in the last billing cycle.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Changes to customer's billing profile from measured to unmeasured in the last billing cycle.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Classify customers based on rateable value of their premise.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Customers change of tenancy (COT) since the last billing cycle.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endParaRPr lang="en-GB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6375" y="6357620"/>
            <a:ext cx="1186243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1174</Words>
  <Application>WPS Presentation</Application>
  <PresentationFormat>Widescreen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Management Information (MI) Reporting</vt:lpstr>
      <vt:lpstr>MI Reports required by Vertex Water Billing System for United Utilities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30</cp:revision>
  <dcterms:created xsi:type="dcterms:W3CDTF">2018-06-05T08:42:00Z</dcterms:created>
  <dcterms:modified xsi:type="dcterms:W3CDTF">2018-07-07T20:22:29Z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