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1970"/>
          </a:xfrm>
        </p:spPr>
        <p:txBody>
          <a:bodyPr/>
          <a:lstStyle/>
          <a:p>
            <a:r>
              <a:rPr lang="en-GB" altLang="en-US" sz="4000" b="1" dirty="0">
                <a:solidFill>
                  <a:srgbClr val="00B050"/>
                </a:solidFill>
              </a:rPr>
              <a:t>Operational Risk Assessment (ORA)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510" y="3289300"/>
            <a:ext cx="10784840" cy="1968500"/>
          </a:xfrm>
        </p:spPr>
        <p:txBody>
          <a:bodyPr>
            <a:normAutofit lnSpcReduction="20000"/>
          </a:bodyPr>
          <a:lstStyle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Operational Risk Assessment. The real-life example in scope of this presentation is operational risks if the Bank replaced Card-readers with One Time Passcode for authentication.</a:t>
            </a: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860" y="6229985"/>
            <a:ext cx="11652250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Operational Risks in replacing Card-readers with OTP authentication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457200" indent="-457200">
              <a:buFont typeface="Wingdings" charset="0"/>
              <a:buChar char="ü"/>
            </a:pPr>
            <a:r>
              <a:rPr lang="en-GB" altLang="en-US"/>
              <a:t>OTP authentication might not suffice all the Risk Profiling rules making it vulnerable to security threats from hackers.</a:t>
            </a:r>
            <a:endParaRPr lang="en-GB" altLang="en-US"/>
          </a:p>
          <a:p>
            <a:pPr marL="0" indent="0">
              <a:buFont typeface="Wingdings" charset="0"/>
              <a:buNone/>
            </a:pP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Due to contractual agreements in place with Bank's 3rd party partners, Card reader production might not be stopped in time there by costing the Bank.</a:t>
            </a:r>
            <a:endParaRPr lang="en-GB" altLang="en-US"/>
          </a:p>
          <a:p>
            <a:pPr marL="0" indent="0">
              <a:buFont typeface="Wingdings" charset="0"/>
              <a:buNone/>
            </a:pP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Customers who don't have mobile phones won't be able to gain access to online banking.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245" y="6357620"/>
            <a:ext cx="1189926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WPS Presentation</Application>
  <PresentationFormat>Widescreen</PresentationFormat>
  <Paragraphs>17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Operational Risk Assessment (ORA)</vt:lpstr>
      <vt:lpstr>Operational Risks in replacing Card-readers with OTP authentication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27</cp:revision>
  <dcterms:created xsi:type="dcterms:W3CDTF">2018-06-05T08:42:00Z</dcterms:created>
  <dcterms:modified xsi:type="dcterms:W3CDTF">2018-07-07T20:21:09Z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