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58420"/>
            <a:ext cx="11729085" cy="521335"/>
          </a:xfrm>
        </p:spPr>
        <p:txBody>
          <a:bodyPr>
            <a:normAutofit/>
          </a:bodyPr>
          <a:p>
            <a:r>
              <a:rPr lang="en-GB" altLang="en-US" sz="2000" b="1">
                <a:solidFill>
                  <a:schemeClr val="accent5"/>
                </a:solidFill>
              </a:rPr>
              <a:t>Work Example of SWOT Analysis</a:t>
            </a:r>
            <a:endParaRPr lang="en-GB" altLang="en-US" sz="2000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681355"/>
            <a:ext cx="11638280" cy="5520690"/>
          </a:xfrm>
        </p:spPr>
        <p:txBody>
          <a:bodyPr>
            <a:normAutofit/>
          </a:bodyPr>
          <a:p>
            <a:pPr marL="0" indent="0">
              <a:buFont typeface="Wingdings" charset="0"/>
              <a:buNone/>
            </a:pPr>
            <a:r>
              <a:rPr lang="en-GB" altLang="en-US" sz="1800"/>
              <a:t>SWOT analysis of Single Sign-On procured from 3rd party across applications.</a:t>
            </a:r>
            <a:endParaRPr lang="en-GB" altLang="en-US" sz="1800"/>
          </a:p>
          <a:p>
            <a:pPr marL="0" indent="0">
              <a:buFont typeface="Wingdings" charset="0"/>
              <a:buNone/>
            </a:pPr>
            <a:endParaRPr lang="en-GB" altLang="en-US" sz="1800"/>
          </a:p>
        </p:txBody>
      </p:sp>
      <p:graphicFrame>
        <p:nvGraphicFramePr>
          <p:cNvPr id="6" name="Table 5"/>
          <p:cNvGraphicFramePr/>
          <p:nvPr/>
        </p:nvGraphicFramePr>
        <p:xfrm>
          <a:off x="342265" y="1172210"/>
          <a:ext cx="11159490" cy="410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745"/>
                <a:gridCol w="5579745"/>
              </a:tblGrid>
              <a:tr h="2054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Strengths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In-house development of majority of applications.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Weaknesses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3rd party single sign-on to adhere and comply with standards of the client and it's clients.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On-going support after single sign-on has gone live</a:t>
                      </a:r>
                      <a:endParaRPr lang="en-GB"/>
                    </a:p>
                  </a:txBody>
                  <a:tcPr/>
                </a:tc>
              </a:tr>
              <a:tr h="2052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Opportunities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Migrate customers of clients from legacy platforms.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Have Single sign-on and applications accessible from various browsers and devices.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Threats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Security threats and risks from hackers if the clients were to access the sites from not so secure public locations.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320" y="6357620"/>
            <a:ext cx="1191006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Work Example of SWOT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Example of SWOT Analysis</dc:title>
  <dc:creator>Raghavan</dc:creator>
  <cp:lastModifiedBy>Raghavan</cp:lastModifiedBy>
  <cp:revision>5</cp:revision>
  <dcterms:created xsi:type="dcterms:W3CDTF">2018-07-04T14:55:00Z</dcterms:created>
  <dcterms:modified xsi:type="dcterms:W3CDTF">2018-07-07T20:31:48Z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