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Support Model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289300"/>
            <a:ext cx="10784840" cy="1968500"/>
          </a:xfrm>
        </p:spPr>
        <p:txBody>
          <a:bodyPr/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support model that would serve as a guide to refer back to when the project has gone live. Real-life work example in scope of this document is Support Model for the pilot project of IBM CMOD document management.</a:t>
            </a: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955" y="6357620"/>
            <a:ext cx="1195641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Support Model for IBM CMOD Doc Management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/>
              <a:t>IBM CMOD Document Management Pilot project included the following: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1st line support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2nd line support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3rd line support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IT disaster recovery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Crisis Management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Business Continuity Planning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>
                <a:sym typeface="+mn-ea"/>
              </a:rPr>
              <a:t>Application risk checks in the initial few weeks of go-live</a:t>
            </a: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40" y="6357620"/>
            <a:ext cx="1189863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Presentation</Application>
  <PresentationFormat>Widescreen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Support Model</vt:lpstr>
      <vt:lpstr>Support Model for Barclays Wealth's IBM CMOD Doc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26</cp:revision>
  <dcterms:created xsi:type="dcterms:W3CDTF">2018-06-05T08:42:00Z</dcterms:created>
  <dcterms:modified xsi:type="dcterms:W3CDTF">2018-07-07T20:29:05Z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