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58420"/>
            <a:ext cx="11729085" cy="521335"/>
          </a:xfrm>
        </p:spPr>
        <p:txBody>
          <a:bodyPr>
            <a:normAutofit/>
          </a:bodyPr>
          <a:p>
            <a:r>
              <a:rPr lang="en-GB" altLang="en-US" sz="2000" b="1">
                <a:solidFill>
                  <a:schemeClr val="accent5"/>
                </a:solidFill>
              </a:rPr>
              <a:t>Work Example of SWOT Analysis</a:t>
            </a:r>
            <a:endParaRPr lang="en-GB" altLang="en-US" sz="2000" b="1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760" y="681355"/>
            <a:ext cx="11638280" cy="5812790"/>
          </a:xfrm>
        </p:spPr>
        <p:txBody>
          <a:bodyPr>
            <a:normAutofit/>
          </a:bodyPr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Client: Fourth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SWOT analysis of Salesforce Single Sign-On across applications and clients of Fourth.</a:t>
            </a:r>
            <a:endParaRPr lang="en-GB" altLang="en-US" sz="1800"/>
          </a:p>
          <a:p>
            <a:pPr marL="0" indent="0">
              <a:buFont typeface="Wingdings" charset="0"/>
              <a:buNone/>
            </a:pPr>
            <a:endParaRPr lang="en-GB" altLang="en-US" sz="1800"/>
          </a:p>
        </p:txBody>
      </p:sp>
      <p:graphicFrame>
        <p:nvGraphicFramePr>
          <p:cNvPr id="6" name="Table 5"/>
          <p:cNvGraphicFramePr/>
          <p:nvPr/>
        </p:nvGraphicFramePr>
        <p:xfrm>
          <a:off x="424180" y="1781810"/>
          <a:ext cx="11159490" cy="410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9745"/>
                <a:gridCol w="5579745"/>
              </a:tblGrid>
              <a:tr h="20542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/>
                        <a:t>Strengths</a:t>
                      </a:r>
                      <a:endParaRPr lang="en-GB"/>
                    </a:p>
                    <a:p>
                      <a:pPr marL="285750" indent="-285750">
                        <a:buFont typeface="Wingdings" charset="0"/>
                        <a:buChar char="ü"/>
                      </a:pPr>
                      <a:r>
                        <a:rPr lang="en-GB"/>
                        <a:t>In-house development of majority of applications.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/>
                        <a:t>Weaknesses</a:t>
                      </a:r>
                      <a:endParaRPr lang="en-GB"/>
                    </a:p>
                    <a:p>
                      <a:pPr marL="285750" indent="-285750">
                        <a:buFont typeface="Wingdings" charset="0"/>
                        <a:buChar char="ü"/>
                      </a:pPr>
                      <a:r>
                        <a:rPr lang="en-GB"/>
                        <a:t>Salesforce 3rd party to adhere and comply with standards of Fourth and it's clients.</a:t>
                      </a:r>
                      <a:endParaRPr lang="en-GB"/>
                    </a:p>
                    <a:p>
                      <a:pPr marL="285750" indent="-285750">
                        <a:buFont typeface="Wingdings" charset="0"/>
                        <a:buChar char="ü"/>
                      </a:pPr>
                      <a:r>
                        <a:rPr lang="en-GB"/>
                        <a:t>On-going support after single sign-on has gone live</a:t>
                      </a:r>
                      <a:endParaRPr lang="en-GB"/>
                    </a:p>
                  </a:txBody>
                  <a:tcPr/>
                </a:tc>
              </a:tr>
              <a:tr h="20529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/>
                        <a:t>Opportunities</a:t>
                      </a:r>
                      <a:endParaRPr lang="en-GB"/>
                    </a:p>
                    <a:p>
                      <a:pPr marL="285750" indent="-285750">
                        <a:buFont typeface="Wingdings" charset="0"/>
                        <a:buChar char="ü"/>
                      </a:pPr>
                      <a:r>
                        <a:rPr lang="en-GB"/>
                        <a:t>Migrate customers of Fourth clients from legacy platforms.</a:t>
                      </a:r>
                      <a:endParaRPr lang="en-GB"/>
                    </a:p>
                    <a:p>
                      <a:pPr marL="285750" indent="-285750">
                        <a:buFont typeface="Wingdings" charset="0"/>
                        <a:buChar char="ü"/>
                      </a:pPr>
                      <a:r>
                        <a:rPr lang="en-GB"/>
                        <a:t>Have Single sign-on and Fourth applications accessible from various browsers and devices.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/>
                        <a:t>Threats</a:t>
                      </a:r>
                      <a:endParaRPr lang="en-GB"/>
                    </a:p>
                    <a:p>
                      <a:pPr marL="285750" indent="-285750">
                        <a:buFont typeface="Wingdings" charset="0"/>
                        <a:buChar char="ü"/>
                      </a:pPr>
                      <a:r>
                        <a:rPr lang="en-GB"/>
                        <a:t>Security threats and risks from hackers if the clients were to access the sites from not so secure public locations.</a:t>
                      </a:r>
                      <a:endParaRPr lang="en-GB"/>
                    </a:p>
                    <a:p>
                      <a:pPr marL="285750" indent="-285750">
                        <a:buFont typeface="Wingdings" charset="0"/>
                        <a:buChar char="ü"/>
                      </a:pPr>
                      <a:endParaRPr lang="en-GB"/>
                    </a:p>
                    <a:p>
                      <a:pPr marL="285750" indent="-285750">
                        <a:buFont typeface="Wingdings" charset="0"/>
                        <a:buChar char="ü"/>
                      </a:pPr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</Words>
  <Application>WPS Presentation</Application>
  <PresentationFormat>Widescreen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8) Identifies client organisation’s strengths and weaknesses and suggests areas of improvement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Example of SWOT Analysis</dc:title>
  <dc:creator>Raghavan</dc:creator>
  <cp:lastModifiedBy>Raghavan</cp:lastModifiedBy>
  <cp:revision>1</cp:revision>
  <dcterms:created xsi:type="dcterms:W3CDTF">2018-07-04T14:55:59Z</dcterms:created>
  <dcterms:modified xsi:type="dcterms:W3CDTF">2018-07-04T14:55:59Z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