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" y="156210"/>
            <a:ext cx="11798300" cy="6574790"/>
          </a:xfrm>
        </p:spPr>
        <p:txBody>
          <a:bodyPr/>
          <a:p>
            <a:pPr marL="0" indent="0">
              <a:buNone/>
            </a:pPr>
            <a:r>
              <a:rPr lang="en-US" sz="1600"/>
              <a:t>Liaise extensively with all members of the Asset Management team at various levels. </a:t>
            </a:r>
            <a:r>
              <a:rPr lang="en-GB" altLang="en-US" sz="1600">
                <a:solidFill>
                  <a:schemeClr val="accent5"/>
                </a:solidFill>
              </a:rPr>
              <a:t>Barclays Wealth Investment Management</a:t>
            </a:r>
            <a:endParaRPr lang="en-GB" altLang="en-US" sz="160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sz="1600"/>
              <a:t>Analysis and gathering of business requirements and definition of functional changes to design solutions. </a:t>
            </a:r>
            <a:r>
              <a:rPr lang="en-GB" altLang="en-US" sz="1600">
                <a:solidFill>
                  <a:schemeClr val="accent5"/>
                </a:solidFill>
              </a:rPr>
              <a:t>Barclays Wealth, Monitise, Equal Experts, Fourth</a:t>
            </a:r>
            <a:endParaRPr lang="en-GB" altLang="en-US" sz="160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sz="1600"/>
              <a:t>Determine technical and business suitability of proposed requirements with relevant IT review boards, 3rd party developers and other relevant team members and provide recommendations. </a:t>
            </a:r>
            <a:r>
              <a:rPr lang="en-GB" altLang="en-US" sz="1600">
                <a:solidFill>
                  <a:schemeClr val="accent5"/>
                </a:solidFill>
              </a:rPr>
              <a:t>Monitise, BSkyB</a:t>
            </a:r>
            <a:endParaRPr lang="en-GB" altLang="en-US" sz="160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sz="1600"/>
              <a:t>Validate proposed solutions with business representatives and technical team to ensure solutions and restrictions are clearly understood &amp; meet user expectations. </a:t>
            </a:r>
            <a:r>
              <a:rPr lang="en-GB" altLang="en-US" sz="1600">
                <a:solidFill>
                  <a:schemeClr val="accent5"/>
                </a:solidFill>
              </a:rPr>
              <a:t>Monitise, BSkyB, Fourth</a:t>
            </a:r>
            <a:endParaRPr lang="en-GB" altLang="en-US" sz="160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sz="1600"/>
              <a:t>Define and document solutions and changes producing comprehensive documents supported by structured analysis techniques and methodologies with particular focus around ITIL best practice. </a:t>
            </a:r>
            <a:r>
              <a:rPr lang="en-GB" altLang="en-US" sz="1600">
                <a:solidFill>
                  <a:schemeClr val="accent5"/>
                </a:solidFill>
              </a:rPr>
              <a:t>All the projects since October 2010</a:t>
            </a:r>
            <a:endParaRPr lang="en-GB" altLang="en-US" sz="160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sz="1600"/>
              <a:t>Work closely with 3rd party suppliers and a variety of end users to ensure technical compatibility and user satisfaction. </a:t>
            </a:r>
            <a:r>
              <a:rPr lang="en-GB" altLang="en-US" sz="1600">
                <a:solidFill>
                  <a:schemeClr val="accent5"/>
                </a:solidFill>
              </a:rPr>
              <a:t>Fourth, Barclaycard, Monitise</a:t>
            </a:r>
            <a:endParaRPr lang="en-GB" altLang="en-US" sz="160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sz="1600"/>
              <a:t>Planning and working flexibly to a deadline. </a:t>
            </a:r>
            <a:r>
              <a:rPr lang="en-GB" altLang="en-US" sz="1600">
                <a:solidFill>
                  <a:schemeClr val="accent5"/>
                </a:solidFill>
              </a:rPr>
              <a:t>Barclaycard, Monitise, Fourth, RBS</a:t>
            </a:r>
            <a:endParaRPr lang="en-GB" altLang="en-US" sz="160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sz="1600"/>
              <a:t>Ensuring that budgets are adhered to and deadlines met. </a:t>
            </a:r>
            <a:r>
              <a:rPr lang="en-GB" altLang="en-US" sz="1600">
                <a:solidFill>
                  <a:schemeClr val="accent5"/>
                </a:solidFill>
              </a:rPr>
              <a:t>Monitise, Fourth</a:t>
            </a:r>
            <a:endParaRPr lang="en-GB" altLang="en-US" sz="160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sz="1600"/>
              <a:t>Creating a testing schedule. </a:t>
            </a:r>
            <a:r>
              <a:rPr lang="en-GB" altLang="en-US" sz="1600">
                <a:solidFill>
                  <a:schemeClr val="accent5"/>
                </a:solidFill>
              </a:rPr>
              <a:t>BSkyB</a:t>
            </a:r>
            <a:endParaRPr lang="en-GB" altLang="en-US" sz="160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sz="1600"/>
              <a:t>On going involvement in the implementation of new systems. </a:t>
            </a:r>
            <a:r>
              <a:rPr lang="en-GB" altLang="en-US" sz="1600">
                <a:solidFill>
                  <a:schemeClr val="accent5"/>
                </a:solidFill>
              </a:rPr>
              <a:t>BSkyB</a:t>
            </a:r>
            <a:endParaRPr lang="en-GB" altLang="en-US" sz="160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sz="1600"/>
              <a:t>Drive the delivery of functionality agreed with business representatives by liaising with 3rd party suppliers,  testers &amp; the internal team. </a:t>
            </a:r>
            <a:r>
              <a:rPr lang="en-GB" altLang="en-US" sz="1600">
                <a:solidFill>
                  <a:schemeClr val="accent5"/>
                </a:solidFill>
              </a:rPr>
              <a:t>BSkyB, Fourth</a:t>
            </a:r>
            <a:endParaRPr lang="en-GB" altLang="en-US" sz="160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sz="1600"/>
              <a:t>Create user manuals. </a:t>
            </a:r>
            <a:r>
              <a:rPr lang="en-GB" altLang="en-US" sz="1600">
                <a:solidFill>
                  <a:schemeClr val="accent5"/>
                </a:solidFill>
              </a:rPr>
              <a:t>BSkyB</a:t>
            </a:r>
            <a:endParaRPr lang="en-GB" altLang="en-US" sz="160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sz="1600"/>
              <a:t>Support transition of projects/changes to operational team’s. </a:t>
            </a:r>
            <a:r>
              <a:rPr lang="en-GB" altLang="en-US" sz="1600">
                <a:solidFill>
                  <a:schemeClr val="accent5"/>
                </a:solidFill>
              </a:rPr>
              <a:t>Barclays Wealth</a:t>
            </a:r>
            <a:endParaRPr lang="en-GB" altLang="en-US" sz="160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sz="1600"/>
              <a:t>Keeping up to date with technical and industry developments. </a:t>
            </a:r>
            <a:r>
              <a:rPr lang="en-GB" altLang="en-US" sz="1600">
                <a:solidFill>
                  <a:schemeClr val="accent5"/>
                </a:solidFill>
              </a:rPr>
              <a:t>Global Logix Limited at present</a:t>
            </a:r>
            <a:endParaRPr lang="en-GB" altLang="en-US" sz="16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1631</Words>
  <Application>WPS Presentation</Application>
  <PresentationFormat>Widescreen</PresentationFormat>
  <Paragraphs>15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Raghavan</cp:lastModifiedBy>
  <cp:revision>3</cp:revision>
  <dcterms:created xsi:type="dcterms:W3CDTF">2018-07-03T10:40:13Z</dcterms:created>
  <dcterms:modified xsi:type="dcterms:W3CDTF">2018-07-03T10:44:09Z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1033-10.1.0.5614</vt:lpwstr>
  </property>
</Properties>
</file>