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Card Vault &amp; Digital Wallet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Card Vault is a container of cards stored in a digital wallet. A digital wallet enables users to select a card from the wallet and make mobile payments.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</a:rPr>
              <a:t>Clients worked for:</a:t>
            </a:r>
            <a:r>
              <a:rPr lang="en-GB" altLang="en-US" sz="2000"/>
              <a:t> Monitise, Tesco Bank/Plc.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Monitise Card Vault and Digital Wallet were products of the Pay Anyone portfolio. Users can store their cards on the Vault of the wallet to make mobile payments. 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Users of Monitise Mobile Wallet can select a specific card from their wallet and make payments in one or more ways</a:t>
            </a:r>
            <a:endParaRPr lang="en-GB" altLang="en-US" sz="2000"/>
          </a:p>
          <a:p>
            <a:pPr>
              <a:lnSpc>
                <a:spcPct val="100000"/>
              </a:lnSpc>
            </a:pPr>
            <a:r>
              <a:rPr lang="en-GB" altLang="en-US" sz="2000"/>
              <a:t>Mobile Commerce transactions</a:t>
            </a:r>
            <a:endParaRPr lang="en-GB" altLang="en-US" sz="2000"/>
          </a:p>
          <a:p>
            <a:pPr>
              <a:lnSpc>
                <a:spcPct val="100000"/>
              </a:lnSpc>
            </a:pPr>
            <a:r>
              <a:rPr lang="en-GB" altLang="en-US" sz="2000"/>
              <a:t>Mobile contactless payments</a:t>
            </a:r>
            <a:endParaRPr lang="en-GB" altLang="en-US" sz="2000"/>
          </a:p>
          <a:p>
            <a:pPr>
              <a:lnSpc>
                <a:spcPct val="100000"/>
              </a:lnSpc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Tesco digital wallet enabled Tesco users to purchase and pay for their goods online using digital wallet during e-Commerce and m-Commerce transactions.</a:t>
            </a:r>
            <a:endParaRPr lang="en-GB" altLang="en-US" sz="2000"/>
          </a:p>
          <a:p>
            <a:pPr>
              <a:lnSpc>
                <a:spcPct val="100000"/>
              </a:lnSpc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WPS Presentation</Application>
  <PresentationFormat>Widescreen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Electronic Commerce (e-Commerce)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16</cp:revision>
  <dcterms:created xsi:type="dcterms:W3CDTF">2018-06-07T13:06:00Z</dcterms:created>
  <dcterms:modified xsi:type="dcterms:W3CDTF">2018-06-08T23:25:43Z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