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Requirements gathering techniques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/>
              <a:t>Below are the requirements gathering techniques I have practiced while working on projects:</a:t>
            </a:r>
            <a:endParaRPr lang="en-GB" altLang="en-US" sz="1800"/>
          </a:p>
          <a:p>
            <a:pPr marL="0" indent="0">
              <a:buNone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Gather information required for deriving requirements from various sources that include:</a:t>
            </a:r>
            <a:endParaRPr lang="en-GB" altLang="en-US" sz="1800"/>
          </a:p>
          <a:p>
            <a:pPr marL="800100" lvl="1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Documentation about existing systems to derive proposals to put forward</a:t>
            </a:r>
            <a:endParaRPr lang="en-GB" altLang="en-US" sz="1800">
              <a:sym typeface="+mn-ea"/>
            </a:endParaRPr>
          </a:p>
          <a:p>
            <a:pPr marL="800100" lvl="1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Subject matter experts</a:t>
            </a:r>
            <a:r>
              <a:rPr lang="en-GB" altLang="en-US" sz="1800">
                <a:sym typeface="+mn-ea"/>
              </a:rPr>
              <a:t> of specific concepts</a:t>
            </a:r>
            <a:endParaRPr lang="en-GB" altLang="en-US" sz="1800">
              <a:sym typeface="+mn-ea"/>
            </a:endParaRPr>
          </a:p>
          <a:p>
            <a:pPr marL="800100" lvl="1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Understanding external dependencies from people, process &amp; technology</a:t>
            </a:r>
            <a:endParaRPr lang="en-GB" altLang="en-US" sz="1800">
              <a:sym typeface="+mn-ea"/>
            </a:endParaRPr>
          </a:p>
          <a:p>
            <a:pPr marL="457200" lvl="1" indent="0">
              <a:buFont typeface="Wingdings" charset="0"/>
              <a:buNone/>
            </a:pPr>
            <a:endParaRPr lang="en-GB" altLang="en-US" sz="1800">
              <a:sym typeface="+mn-ea"/>
            </a:endParaRPr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Interface analysis drawing out user journeys at a very high level to visualize concepts</a:t>
            </a:r>
            <a:endParaRPr lang="en-GB" altLang="en-US" sz="1540"/>
          </a:p>
          <a:p>
            <a:pPr marL="0" indent="0">
              <a:buFont typeface="Wingdings" charset="0"/>
              <a:buNone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Questionnaires to derive proposals to put forward with a view to deriving meaningful requirements</a:t>
            </a:r>
            <a:endParaRPr lang="en-GB" altLang="en-US" sz="1800"/>
          </a:p>
          <a:p>
            <a:pPr marL="0" indent="0">
              <a:buFont typeface="Wingdings" charset="0"/>
              <a:buNone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1-1 interviews with subject matter experts</a:t>
            </a: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Requirements workshop with key stakeholders to derive high level followed by detailed requirements</a:t>
            </a:r>
            <a:endParaRPr lang="en-GB" altLang="en-US" sz="1540"/>
          </a:p>
          <a:p>
            <a:pPr marL="800100" lvl="1" indent="-342900">
              <a:buFont typeface="Wingdings" charset="0"/>
              <a:buChar char="ü"/>
            </a:pPr>
            <a:endParaRPr lang="en-GB" altLang="en-US" sz="1540"/>
          </a:p>
          <a:p>
            <a:pPr marL="800100" lvl="1" indent="-342900">
              <a:buFont typeface="Wingdings" charset="0"/>
              <a:buChar char="ü"/>
            </a:pPr>
            <a:endParaRPr lang="en-GB" altLang="en-US" sz="1540"/>
          </a:p>
          <a:p>
            <a:pPr marL="342900" indent="-342900">
              <a:buFont typeface="Wingdings" charset="0"/>
              <a:buChar char="ü"/>
            </a:pPr>
            <a:endParaRPr lang="en-GB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User Journey for m-Commerce transaction using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26</cp:revision>
  <dcterms:created xsi:type="dcterms:W3CDTF">2018-06-05T08:42:00Z</dcterms:created>
  <dcterms:modified xsi:type="dcterms:W3CDTF">2018-07-07T22:23:10Z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