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" y="171450"/>
            <a:ext cx="11634470" cy="490220"/>
          </a:xfrm>
        </p:spPr>
        <p:txBody>
          <a:bodyPr>
            <a:normAutofit fontScale="90000"/>
          </a:bodyPr>
          <a:p>
            <a:r>
              <a:rPr lang="en-GB" altLang="en-US" sz="3200" b="1">
                <a:solidFill>
                  <a:srgbClr val="00B050"/>
                </a:solidFill>
              </a:rPr>
              <a:t>Software Development Life Cycle (SDLC)</a:t>
            </a:r>
            <a:endParaRPr lang="en-GB" altLang="en-US" sz="32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70" y="679450"/>
            <a:ext cx="11111865" cy="5499735"/>
          </a:xfrm>
        </p:spPr>
        <p:txBody>
          <a:bodyPr/>
          <a:p>
            <a:pPr marL="0" indent="0">
              <a:buNone/>
            </a:pPr>
            <a:r>
              <a:rPr lang="en-GB" altLang="en-US" sz="2400"/>
              <a:t>My experiences working on various phases of software development life cycle:</a:t>
            </a:r>
            <a:endParaRPr lang="en-GB" altLang="en-US" sz="2400"/>
          </a:p>
        </p:txBody>
      </p:sp>
      <p:sp>
        <p:nvSpPr>
          <p:cNvPr id="10" name="Rectangle 10"/>
          <p:cNvSpPr/>
          <p:nvPr/>
        </p:nvSpPr>
        <p:spPr>
          <a:xfrm>
            <a:off x="3385820" y="2007235"/>
            <a:ext cx="2620645" cy="41046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Elaborate requirements in detail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User Experience design as Wireframes &amp; screen validation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User Interface design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Input UX design specifics to High Level Design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Elaborate user journeys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Elaborate system behaviours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Groom product backlogs 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Collaborate with 3</a:t>
            </a:r>
            <a:r>
              <a:rPr lang="en-US" altLang="zh-CN" sz="1200" kern="100" baseline="300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rd</a:t>
            </a: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 party vendors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Raise Change Requests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 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6126480" y="1991995"/>
            <a:ext cx="2709545" cy="40513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Collaborate with development &amp; test during implementation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Web Portal development using JAVA/J2EE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Management Information (MI) Reporting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Present product demos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Real-life scenario testing in preparation for UAT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Performance Test using Load Runner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Document release notes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 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</p:txBody>
      </p:sp>
      <p:sp>
        <p:nvSpPr>
          <p:cNvPr id="12" name="Rectangle 12"/>
          <p:cNvSpPr/>
          <p:nvPr/>
        </p:nvSpPr>
        <p:spPr>
          <a:xfrm>
            <a:off x="8956040" y="2037080"/>
            <a:ext cx="2455545" cy="39998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Input UX design specifics to Operational Readiness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Document Support Model (L1/L2/L3 Support on go-live)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 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</p:txBody>
      </p:sp>
      <p:sp>
        <p:nvSpPr>
          <p:cNvPr id="13" name="Rectangle 13"/>
          <p:cNvSpPr/>
          <p:nvPr/>
        </p:nvSpPr>
        <p:spPr>
          <a:xfrm>
            <a:off x="421640" y="1983740"/>
            <a:ext cx="2813050" cy="41109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Document problem statement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Document stakeholder maps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Elaborate Request For Proposal Questionnaires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Support Proof of Concepts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Participate in High Level Requirements Workshops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Document Business Operating Model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Input specifics to Terms of Reference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Input specifics to Product Roadmaps 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 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 </a:t>
            </a:r>
            <a:endParaRPr lang="en-US" altLang="zh-CN" sz="1200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407670" y="1510030"/>
            <a:ext cx="2813685" cy="464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b="1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Inception</a:t>
            </a:r>
            <a:endParaRPr lang="en-US" altLang="zh-CN" sz="1200" b="1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3371850" y="1494790"/>
            <a:ext cx="2590165" cy="4641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b="1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Elaboration</a:t>
            </a:r>
            <a:endParaRPr lang="en-US" altLang="zh-CN" sz="1200" b="1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6096635" y="1496060"/>
            <a:ext cx="2784475" cy="4495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b="1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Construction</a:t>
            </a:r>
            <a:endParaRPr lang="en-US" altLang="zh-CN" sz="1200" b="1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</p:txBody>
      </p:sp>
      <p:sp>
        <p:nvSpPr>
          <p:cNvPr id="16" name="Rectangle 16"/>
          <p:cNvSpPr/>
          <p:nvPr/>
        </p:nvSpPr>
        <p:spPr>
          <a:xfrm>
            <a:off x="8976995" y="1497330"/>
            <a:ext cx="2440305" cy="41973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00000"/>
              </a:lnSpc>
              <a:spcAft>
                <a:spcPts val="1000"/>
              </a:spcAft>
            </a:pPr>
            <a:r>
              <a:rPr lang="en-US" altLang="zh-CN" sz="1200" b="1" kern="100">
                <a:solidFill>
                  <a:srgbClr val="FFFFFF"/>
                </a:solidFill>
                <a:latin typeface="Arial"/>
                <a:ea typeface="Calibri"/>
                <a:cs typeface="Arial"/>
                <a:sym typeface="Times New Roman"/>
              </a:rPr>
              <a:t>Transition</a:t>
            </a:r>
            <a:endParaRPr lang="en-US" altLang="zh-CN" sz="1200" b="1" kern="100">
              <a:solidFill>
                <a:srgbClr val="FFFFFF"/>
              </a:solidFill>
              <a:latin typeface="Arial"/>
              <a:ea typeface="Calibri"/>
              <a:cs typeface="Arial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Presentation</Application>
  <PresentationFormat>Widescreen</PresentationFormat>
  <Paragraphs>47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Agile Business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Raghavan</dc:creator>
  <cp:lastModifiedBy>Raghavan</cp:lastModifiedBy>
  <cp:revision>7</cp:revision>
  <dcterms:created xsi:type="dcterms:W3CDTF">2018-07-09T08:35:00Z</dcterms:created>
  <dcterms:modified xsi:type="dcterms:W3CDTF">2018-07-09T08:50:53Z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