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743585"/>
          </a:xfrm>
        </p:spPr>
        <p:txBody>
          <a:bodyPr>
            <a:normAutofit/>
          </a:bodyPr>
          <a:p>
            <a:r>
              <a:rPr lang="en-GB" altLang="en-US" sz="3600" b="1">
                <a:solidFill>
                  <a:srgbClr val="00B050"/>
                </a:solidFill>
              </a:rPr>
              <a:t>Customer Relationship Management (CRM)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2335"/>
            <a:ext cx="10515600" cy="5618480"/>
          </a:xfrm>
        </p:spPr>
        <p:txBody>
          <a:bodyPr>
            <a:normAutofit fontScale="70000"/>
          </a:bodyPr>
          <a:p>
            <a:pPr marL="0" indent="0">
              <a:lnSpc>
                <a:spcPct val="100000"/>
              </a:lnSpc>
              <a:buNone/>
            </a:pPr>
            <a:r>
              <a:rPr lang="en-GB" altLang="en-US"/>
              <a:t>Customer Relationship Management solutions act as a tool for call center agents to answer and serve customer calls more effectively.</a:t>
            </a:r>
            <a:endParaRPr lang="en-GB" altLang="en-US"/>
          </a:p>
          <a:p>
            <a:pPr marL="0" indent="0">
              <a:lnSpc>
                <a:spcPct val="100000"/>
              </a:lnSpc>
              <a:buNone/>
            </a:pPr>
            <a:endParaRPr lang="en-GB" altLang="en-US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/>
              <a:t>CRM solutions usually involved functional features of:</a:t>
            </a:r>
            <a:endParaRPr lang="en-GB" altLang="en-US"/>
          </a:p>
          <a:p>
            <a:pPr marL="800100" lvl="1" indent="-342900">
              <a:lnSpc>
                <a:spcPct val="100000"/>
              </a:lnSpc>
            </a:pPr>
            <a:r>
              <a:rPr lang="en-GB" altLang="en-US" sz="2400"/>
              <a:t>Customer Search</a:t>
            </a:r>
            <a:endParaRPr lang="en-GB" altLang="en-US" sz="2400"/>
          </a:p>
          <a:p>
            <a:pPr marL="800100" lvl="1" indent="-342900">
              <a:lnSpc>
                <a:spcPct val="100000"/>
              </a:lnSpc>
            </a:pPr>
            <a:r>
              <a:rPr lang="en-GB" altLang="en-US" sz="2400"/>
              <a:t>View customer details</a:t>
            </a:r>
            <a:endParaRPr lang="en-GB" altLang="en-US" sz="2400"/>
          </a:p>
          <a:p>
            <a:pPr marL="800100" lvl="1" indent="-342900">
              <a:lnSpc>
                <a:spcPct val="100000"/>
              </a:lnSpc>
            </a:pPr>
            <a:r>
              <a:rPr lang="en-GB" altLang="en-US" sz="2400"/>
              <a:t>View any outstanding balance</a:t>
            </a:r>
            <a:endParaRPr lang="en-GB" altLang="en-US" sz="2400"/>
          </a:p>
          <a:p>
            <a:pPr marL="800100" lvl="1" indent="-342900">
              <a:lnSpc>
                <a:spcPct val="100000"/>
              </a:lnSpc>
            </a:pPr>
            <a:r>
              <a:rPr lang="en-GB" altLang="en-US"/>
              <a:t>Collect payment from customer</a:t>
            </a:r>
            <a:endParaRPr lang="en-GB" altLang="en-US"/>
          </a:p>
          <a:p>
            <a:pPr marL="800100" lvl="1" indent="-342900">
              <a:lnSpc>
                <a:spcPct val="100000"/>
              </a:lnSpc>
            </a:pPr>
            <a:r>
              <a:rPr lang="en-GB" altLang="en-US"/>
              <a:t>Log customer complaints to resolve quickly</a:t>
            </a:r>
            <a:endParaRPr lang="en-GB" altLang="en-US" b="1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altLang="en-US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/>
              <a:t>CRM solutions would mean a quick resolution to customer's queries and </a:t>
            </a:r>
            <a:r>
              <a:rPr lang="en-GB" altLang="en-US">
                <a:sym typeface="+mn-ea"/>
              </a:rPr>
              <a:t>reduce paper correspondences too.</a:t>
            </a:r>
            <a:endParaRPr lang="en-GB" altLang="en-US" b="1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altLang="en-US" b="1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b="1">
                <a:solidFill>
                  <a:srgbClr val="00B050"/>
                </a:solidFill>
              </a:rPr>
              <a:t>Clients worked for:</a:t>
            </a:r>
            <a:r>
              <a:rPr lang="en-GB" altLang="en-US"/>
              <a:t> BSkyB (Media) &amp; Admin Re (Insurance)</a:t>
            </a:r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WPS Presentation</Application>
  <PresentationFormat>Widescreen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Mobile Payments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Services</dc:title>
  <dc:creator/>
  <cp:lastModifiedBy>Raghavan</cp:lastModifiedBy>
  <cp:revision>11</cp:revision>
  <dcterms:created xsi:type="dcterms:W3CDTF">2018-06-07T13:06:00Z</dcterms:created>
  <dcterms:modified xsi:type="dcterms:W3CDTF">2018-06-07T16:06:36Z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