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Management Information (MI) Reporting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>
            <a:normAutofit lnSpcReduction="20000"/>
          </a:bodyPr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my knowledge of MI Reporting. Real-life example in scope of this presentation is Tenfold Reporting application used to generate MI Reports of Water Billing Systems required by Vertex Data Sciences for their client United Utilities.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MI Reports required by Vertex Water Billing System for United Utilities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Font typeface="Wingdings" charset="0"/>
              <a:buNone/>
            </a:pPr>
            <a:r>
              <a:rPr lang="en-GB" altLang="en-US" sz="2400"/>
              <a:t>Below are some of the Management Information (MI) Reports I had generated while working on Vertex Water Billing System (April 2004 - December 2005):</a:t>
            </a:r>
            <a:endParaRPr lang="en-GB" altLang="en-US" sz="2400"/>
          </a:p>
          <a:p>
            <a:pPr marL="0" indent="0">
              <a:buFont typeface="Wingdings" charset="0"/>
              <a:buNone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Number of measured Vs umeasured water billing customers.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Classification of Commercial Vs Personal customer types.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use of premise from personal to commercial and vice-versa.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customer's billing profile  from unmeasured to measured in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Changes to customer's billing profile from measured to unmeasured in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Classify customers based on rateable value of their premise.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r>
              <a:rPr lang="en-GB" altLang="en-US" sz="2400"/>
              <a:t>Customers change of tenancy (COT) since the last billing cycle.</a:t>
            </a: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  <a:p>
            <a:pPr marL="342900" indent="-342900">
              <a:buFont typeface="Wingdings" charset="0"/>
              <a:buChar char="ü"/>
            </a:pPr>
            <a:endParaRPr lang="en-GB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Operational Risk Assessment (ORA)</vt:lpstr>
      <vt:lpstr>Operational Risks in replacing Card-readers with OTP authentication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28</cp:revision>
  <dcterms:created xsi:type="dcterms:W3CDTF">2018-06-05T08:42:00Z</dcterms:created>
  <dcterms:modified xsi:type="dcterms:W3CDTF">2018-07-07T13:54:33Z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