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Detailed Operational Design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114040"/>
            <a:ext cx="10784840" cy="3081655"/>
          </a:xfrm>
        </p:spPr>
        <p:txBody>
          <a:bodyPr/>
          <a:lstStyle/>
          <a:p>
            <a:pPr algn="l"/>
            <a:r>
              <a:rPr lang="en-GB" altLang="en-US" sz="2000" b="1"/>
              <a:t>Scope of this presentation</a:t>
            </a:r>
            <a:r>
              <a:rPr lang="en-GB" altLang="en-US" sz="2000"/>
              <a:t> is to present a work example for detailed operational design elaborating people, process &amp; technology driving business towards target operating model: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Existing business processes and systems (As-Is),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Business Processes and systems to build (To-Be),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Business Process descriptions,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Service Level Agreements (SLA's), and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Roles and responsibilities.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" y="6357620"/>
            <a:ext cx="1180401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Customer Journeys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28</cp:revision>
  <dcterms:created xsi:type="dcterms:W3CDTF">2018-06-05T08:42:00Z</dcterms:created>
  <dcterms:modified xsi:type="dcterms:W3CDTF">2018-07-07T22:42:12Z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