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Digital Offers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Digital offers are an incentive to users as an appreciation of loyalty and making mobile payments using Mobile Payment applications. 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Built a Content Management System from scratch to add, edit and delete digital offers. It was more of a soft delete by updating the end date for digital offers so they don't appear on user applications to avail after the end date.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Retailer Model attracted digital offers from a number of retailers as appearing as an incentive on Mobile Payment application improved visibility of the retailer in the public's eyes. Retailer Model achieved Legal &amp; Regulatory compliance by signing Ts &amp; Cs with Retailers.</a:t>
            </a: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0815" y="6357620"/>
            <a:ext cx="1182687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5680" y="5211445"/>
            <a:ext cx="27933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Loyalty Management of PCI Card Industry Client</a:t>
            </a:r>
            <a:endParaRPr lang="en-GB" altLang="en-US"/>
          </a:p>
        </p:txBody>
      </p:sp>
      <p:sp>
        <p:nvSpPr>
          <p:cNvPr id="6" name="Rectangle 5"/>
          <p:cNvSpPr/>
          <p:nvPr/>
        </p:nvSpPr>
        <p:spPr>
          <a:xfrm>
            <a:off x="888365" y="3996055"/>
            <a:ext cx="2406015" cy="855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Retailer</a:t>
            </a:r>
            <a:endParaRPr lang="en-GB" altLang="en-US"/>
          </a:p>
        </p:txBody>
      </p:sp>
      <p:sp>
        <p:nvSpPr>
          <p:cNvPr id="7" name="Rectangle 6"/>
          <p:cNvSpPr/>
          <p:nvPr/>
        </p:nvSpPr>
        <p:spPr>
          <a:xfrm>
            <a:off x="8834755" y="3943985"/>
            <a:ext cx="267525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Mobile Payments team of PCI Card Industry client</a:t>
            </a:r>
            <a:endParaRPr lang="en-GB" altLang="en-US"/>
          </a:p>
        </p:txBody>
      </p: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3294380" y="4424045"/>
            <a:ext cx="1511300" cy="124460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7599045" y="4401185"/>
            <a:ext cx="1235710" cy="126746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Digital Offers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26</cp:revision>
  <dcterms:created xsi:type="dcterms:W3CDTF">2018-06-07T13:06:00Z</dcterms:created>
  <dcterms:modified xsi:type="dcterms:W3CDTF">2018-07-30T12:30:16Z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