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99060"/>
            <a:ext cx="1115695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Metadata tags &amp; Teradata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" y="903605"/>
            <a:ext cx="11529695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 b="1"/>
              <a:t>Metadata:</a:t>
            </a:r>
            <a:endParaRPr lang="en-GB" alt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I worked on building document management services that introduced the concept of metadata.</a:t>
            </a: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r>
              <a:rPr lang="en-GB" altLang="en-US" sz="2000"/>
              <a:t>Metadata helped to search and retrieve documents stored in the repository a lot quicker saving time.</a:t>
            </a: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r>
              <a:rPr lang="en-GB" altLang="en-US" sz="2000"/>
              <a:t>Documents were to be scanned and parsed by XML parser and stored electronically in the repository with XML metadata tags.</a:t>
            </a: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r>
              <a:rPr lang="en-GB" altLang="en-US" sz="2000"/>
              <a:t>Document metdata includes: Document Type, Document Name, Creation Date &amp; Last Modified.</a:t>
            </a: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GB" altLang="en-US" sz="2000" b="1"/>
              <a:t>Teradata:</a:t>
            </a:r>
            <a:endParaRPr lang="en-GB" altLang="en-US" sz="2000" b="1"/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GB" altLang="en-US" sz="2000"/>
              <a:t>I worked on building document management services that introduced the concept of Teradata for the purposes of warehousing data, reporting and data analysis.</a:t>
            </a: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342900" indent="-342900">
              <a:lnSpc>
                <a:spcPct val="100000"/>
              </a:lnSpc>
              <a:buFont typeface="Wingdings" charset="0"/>
              <a:buChar char="ü"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9115" y="6356985"/>
            <a:ext cx="11327765" cy="44323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Metadata tags &amp; Teradata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22</cp:revision>
  <dcterms:created xsi:type="dcterms:W3CDTF">2018-06-07T13:06:00Z</dcterms:created>
  <dcterms:modified xsi:type="dcterms:W3CDTF">2018-07-13T22:08:56Z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