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Point Of Sale (mPOS)	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mPOS Card-reader alongside mPOS application installed on the Merchants mobile phone enables merchants to receive payments for services from customers anywhere anytime.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Merchants could be plumber as a one man organization or a restaurant or a bed and breakfast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Monitise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Point Of Sale was one of the products of the Pay Portfolio of Montise Enterprise Platform.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Monitise mPOS device and mPOS application installed on Merchant's phone is connected through blue tooth technologies.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Transact by inserting or swiping customers card in to the mPOS Card-reader and wait for the Bank to authorize the transaction.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The Merchant shall take the customers mobile phone number or Email address.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Once the sale is approved, the customer shall receive a SMS or Email receipt.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Point Of Sale (mPOS)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33</cp:revision>
  <dcterms:created xsi:type="dcterms:W3CDTF">2018-06-07T13:06:00Z</dcterms:created>
  <dcterms:modified xsi:type="dcterms:W3CDTF">2018-06-09T20:31:33Z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