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Card Vault &amp; Digital Wallet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Card Vault is a container of cards stored in a digital wallet. A digital wallet enables users to select a card from the wallet and make mobile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Card Vault and Digital Wallet were products of the Pay Anyone portfolio. Users can store their cards on the Vault of the wallet to make mobile payments.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Users of Mobile Wallet can select a specific card from their wallet and make payments in one or more ways: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Commerce transactions</a:t>
            </a:r>
            <a:endParaRPr lang="en-GB" altLang="en-US" sz="2000"/>
          </a:p>
          <a:p>
            <a:pPr>
              <a:lnSpc>
                <a:spcPct val="100000"/>
              </a:lnSpc>
            </a:pPr>
            <a:r>
              <a:rPr lang="en-GB" altLang="en-US" sz="2000"/>
              <a:t>Mobile contactless payments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Digital wallet enabled users to purchase and pay for their goods online using digital wallet during e-Commerce and m-Commerce transactions.</a:t>
            </a:r>
            <a:endParaRPr lang="en-GB" altLang="en-US" sz="2000"/>
          </a:p>
          <a:p>
            <a:pPr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9115" y="6356985"/>
            <a:ext cx="11327765" cy="443230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18</cp:revision>
  <dcterms:created xsi:type="dcterms:W3CDTF">2018-06-07T13:06:00Z</dcterms:created>
  <dcterms:modified xsi:type="dcterms:W3CDTF">2018-07-08T20:32:25Z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