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Credit Risk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Performing credit risk on an users profile enables the Bank or Financial Institution to know the credit scores of an user. The Bank or FI would make a decision on users application based on credit scores.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A Bank enabled users to make an application online for opening a personal current account. As a part of account opening procedures, the Bank performed credit risk on users profile. Based on credit scroes, the Bank made one of following decisions on users application: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/>
              <a:t>Opened Personal Current account successfully (or)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/>
              <a:t>Accepted in principle and further documentation required (or)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GB" altLang="en-US" sz="2000"/>
              <a:t>Declined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Bank used Experian, Equifax, Probe and Hunter to perform credit risk on users profile.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Operations performed credit risk on users profile to open an account. The Bank's used Experian, Equifax and World Check to perfom credit risk on the applicant's profile.</a:t>
            </a: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GB" altLang="en-US" sz="200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" y="6357620"/>
            <a:ext cx="11291570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Presentation</Application>
  <PresentationFormat>Widescreen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Credit Risk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20</cp:revision>
  <dcterms:created xsi:type="dcterms:W3CDTF">2018-06-07T13:06:00Z</dcterms:created>
  <dcterms:modified xsi:type="dcterms:W3CDTF">2018-07-08T20:36:58Z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