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Digital Offers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Digital offers are an incentive to users as an appreciation of their loyalty.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Digital Offers were an incentive to users for making mobile payments using Mobile Payment applications.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Built a Content Management System from scratch to add, edit and delete digital offers. It was more of a soft delete by updating the end date for digital offers so they don't appear on user applications to avail after the end date.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Retailer Model attracted digital offers from a number of retailers as appearing as an incentive on Mobile Payment application improved visibility of the retailer in the public's eyes.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Retailer Model achieved Legal &amp; Regulatory compliance by signing Ts &amp; Cs with Retailers.</a:t>
            </a: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0815" y="6357620"/>
            <a:ext cx="1182687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Digital Offers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24</cp:revision>
  <dcterms:created xsi:type="dcterms:W3CDTF">2018-06-07T13:06:00Z</dcterms:created>
  <dcterms:modified xsi:type="dcterms:W3CDTF">2018-07-08T20:41:51Z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