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75"/>
            <a:ext cx="10515600" cy="60960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Document Management Services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4690"/>
            <a:ext cx="10515600" cy="5932170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Document Management Services aimed at authoring, handling and storing of documents consistently across the Bank.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Built an in-house Doument Management Services that included: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Document Authoring,</a:t>
            </a:r>
            <a:endParaRPr lang="en-GB" altLang="en-US" sz="2000">
              <a:sym typeface="+mn-ea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Auto-capturing,</a:t>
            </a:r>
            <a:endParaRPr lang="en-GB" altLang="en-US" sz="2000">
              <a:sym typeface="+mn-ea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Multi-channel capture, 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Auto-Indexing,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Scanning (Kofax/Captiva), &amp;</a:t>
            </a:r>
            <a:endParaRPr lang="en-GB" altLang="en-US" sz="20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Records Management.</a:t>
            </a:r>
            <a:endParaRPr lang="en-GB" altLang="en-US" sz="2000"/>
          </a:p>
          <a:p>
            <a:pPr marL="457200" lvl="1" indent="0">
              <a:lnSpc>
                <a:spcPct val="100000"/>
              </a:lnSpc>
              <a:buNone/>
            </a:pPr>
            <a:endParaRPr lang="en-GB" altLang="en-US" sz="2000"/>
          </a:p>
          <a:p>
            <a:pPr marL="0" lv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The project aimed at replacing IBM CMOD with an inhouse uniform way of authoring and handling documents across the Bank.</a:t>
            </a: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930" y="6423025"/>
            <a:ext cx="11708765" cy="299720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Document Management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14</cp:revision>
  <dcterms:created xsi:type="dcterms:W3CDTF">2018-06-07T13:06:00Z</dcterms:created>
  <dcterms:modified xsi:type="dcterms:W3CDTF">2018-07-08T20:42:46Z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