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HR Payroll People Systems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HR Payroll People systems holds staff records and as well manage staff's time while employed.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Calculation of optimal staff and number of covers per shift per week. Specific requirements around not opening until later on specific days in a week while calculating optimal staff.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Formula applied for calculation of optimal staff:</a:t>
            </a:r>
            <a:endParaRPr lang="en-GB" altLang="en-US" sz="2000"/>
          </a:p>
          <a:p>
            <a:pPr marL="342900" indent="-342900">
              <a:lnSpc>
                <a:spcPct val="100000"/>
              </a:lnSpc>
            </a:pPr>
            <a:r>
              <a:rPr lang="en-GB" altLang="en-US" sz="2000"/>
              <a:t>60 tables allowing 4 customers per table at GBK would mean 60 X 4 = 240 covers</a:t>
            </a:r>
            <a:endParaRPr lang="en-GB" altLang="en-US" sz="2000"/>
          </a:p>
          <a:p>
            <a:pPr marL="342900" indent="-342900">
              <a:lnSpc>
                <a:spcPct val="100000"/>
              </a:lnSpc>
            </a:pPr>
            <a:r>
              <a:rPr lang="en-GB" altLang="en-US" sz="2000"/>
              <a:t>Calculation as shifts and not hours as not all staff work full time. But all the staff work on a shift pattern. </a:t>
            </a:r>
            <a:r>
              <a:rPr lang="en-GB" altLang="en-US" sz="2000">
                <a:sym typeface="+mn-ea"/>
              </a:rPr>
              <a:t>A staff working 8 hour shift over 5 days a week means 5 shifts per week.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9735" y="6357620"/>
            <a:ext cx="1151191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Presentation</Application>
  <PresentationFormat>Widescreen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HR Payroll People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28</cp:revision>
  <dcterms:created xsi:type="dcterms:W3CDTF">2018-06-07T13:06:00Z</dcterms:created>
  <dcterms:modified xsi:type="dcterms:W3CDTF">2018-07-08T20:45:59Z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