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Banking enables mobile users to login and access their bank accounts, and make banking transactions from anywhere anytime.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Banking Application offered customers with a secure and simple Internet Banking. Banking enabled the the standard banking features of Making payments, Standing Orders, Direct Debits, Statements, Messaging.</a:t>
            </a: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Banking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23</cp:revision>
  <dcterms:created xsi:type="dcterms:W3CDTF">2018-06-07T13:06:00Z</dcterms:created>
  <dcterms:modified xsi:type="dcterms:W3CDTF">2018-07-08T20:48:11Z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