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Payments enabled users of mobile phone to make payments from anywhere in the world. 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Mobile payments included: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Peer to peer (P2P) payments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Contactless payments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Card Vault/Digital Wallet &amp; Mobile Commerce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Banking</a:t>
            </a: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r>
              <a:rPr lang="en-GB" altLang="en-US" sz="2000"/>
              <a:t>Mobile Point Of Sale (mPos)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sz="2000"/>
              <a:t>Contactless mobile payments using Near Field Communication (NFC)</a:t>
            </a: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  <a:p>
            <a:pPr marL="457200" indent="-457200">
              <a:lnSpc>
                <a:spcPct val="100000"/>
              </a:lnSpc>
            </a:pPr>
            <a:endParaRPr lang="en-GB" altLang="en-US" sz="2000"/>
          </a:p>
          <a:p>
            <a:pPr marL="0" indent="0">
              <a:lnSpc>
                <a:spcPct val="100000"/>
              </a:lnSpc>
              <a:buNone/>
            </a:pPr>
            <a:endParaRPr lang="en-GB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925" y="6357620"/>
            <a:ext cx="11682095" cy="365125"/>
          </a:xfrm>
        </p:spPr>
        <p:txBody>
          <a:bodyPr/>
          <a:p>
            <a:r>
              <a:rPr lang="en-US"/>
              <a:t>Work examples quoted are not an exact replica but extrapolated to adhere to non-disclosure agreements signed with the client although several years ago.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Widescreen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Mobile Payments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10</cp:revision>
  <dcterms:created xsi:type="dcterms:W3CDTF">2018-06-07T13:06:00Z</dcterms:created>
  <dcterms:modified xsi:type="dcterms:W3CDTF">2018-07-08T20:49:11Z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