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Online Banking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Online Banking is to enable customers of the Bank to authenticate themselves and accomplish all their banking activities including payments.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The Bank aimed at transforming all the users of online banking from Card-reader authentication to One Time Passcode authentication for login and all other banking activities that includes payments.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The Bank aimed at a Prove the concept of single sign-on across Bank and Plc enabling customers to sign on once and access all the Bank and Plc applications and activities under one roof.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5775" y="6357620"/>
            <a:ext cx="1148524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Presentation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Online Banking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21</cp:revision>
  <dcterms:created xsi:type="dcterms:W3CDTF">2018-06-07T13:06:00Z</dcterms:created>
  <dcterms:modified xsi:type="dcterms:W3CDTF">2018-07-08T20:51:19Z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